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theme/theme8.xml" ContentType="application/vnd.openxmlformats-officedocument.theme+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theme/theme10.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1.xml" ContentType="application/vnd.openxmlformats-officedocument.theme+xml"/>
  <Override PartName="/ppt/slideLayouts/slideLayout39.xml" ContentType="application/vnd.openxmlformats-officedocument.presentationml.slideLayout+xml"/>
  <Override PartName="/ppt/theme/theme12.xml" ContentType="application/vnd.openxmlformats-officedocument.theme+xml"/>
  <Override PartName="/ppt/slideLayouts/slideLayout40.xml" ContentType="application/vnd.openxmlformats-officedocument.presentationml.slideLayout+xml"/>
  <Override PartName="/ppt/theme/theme13.xml" ContentType="application/vnd.openxmlformats-officedocument.theme+xml"/>
  <Override PartName="/ppt/slideLayouts/slideLayout41.xml" ContentType="application/vnd.openxmlformats-officedocument.presentationml.slideLayout+xml"/>
  <Override PartName="/ppt/theme/theme1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7.xml" ContentType="application/vnd.openxmlformats-officedocument.theme+xml"/>
  <Override PartName="/ppt/slideLayouts/slideLayout79.xml" ContentType="application/vnd.openxmlformats-officedocument.presentationml.slideLayout+xml"/>
  <Override PartName="/ppt/theme/theme18.xml" ContentType="application/vnd.openxmlformats-officedocument.theme+xml"/>
  <Override PartName="/ppt/slideLayouts/slideLayout80.xml" ContentType="application/vnd.openxmlformats-officedocument.presentationml.slideLayout+xml"/>
  <Override PartName="/ppt/theme/theme19.xml" ContentType="application/vnd.openxmlformats-officedocument.theme+xml"/>
  <Override PartName="/ppt/slideLayouts/slideLayout81.xml" ContentType="application/vnd.openxmlformats-officedocument.presentationml.slideLayout+xml"/>
  <Override PartName="/ppt/theme/theme20.xml" ContentType="application/vnd.openxmlformats-officedocument.theme+xml"/>
  <Override PartName="/ppt/slideLayouts/slideLayout82.xml" ContentType="application/vnd.openxmlformats-officedocument.presentationml.slideLayout+xml"/>
  <Override PartName="/ppt/theme/theme21.xml" ContentType="application/vnd.openxmlformats-officedocument.theme+xml"/>
  <Override PartName="/ppt/slideLayouts/slideLayout83.xml" ContentType="application/vnd.openxmlformats-officedocument.presentationml.slideLayout+xml"/>
  <Override PartName="/ppt/theme/theme22.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23.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24.xml" ContentType="application/vnd.openxmlformats-officedocument.theme+xml"/>
  <Override PartName="/ppt/slideLayouts/slideLayout108.xml" ContentType="application/vnd.openxmlformats-officedocument.presentationml.slideLayout+xml"/>
  <Override PartName="/ppt/theme/theme25.xml" ContentType="application/vnd.openxmlformats-officedocument.theme+xml"/>
  <Override PartName="/ppt/slideLayouts/slideLayout109.xml" ContentType="application/vnd.openxmlformats-officedocument.presentationml.slideLayout+xml"/>
  <Override PartName="/ppt/theme/theme26.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27.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28.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29.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30.xml" ContentType="application/vnd.openxmlformats-officedocument.theme+xml"/>
  <Override PartName="/ppt/slideLayouts/slideLayout157.xml" ContentType="application/vnd.openxmlformats-officedocument.presentationml.slideLayout+xml"/>
  <Override PartName="/ppt/theme/theme31.xml" ContentType="application/vnd.openxmlformats-officedocument.theme+xml"/>
  <Override PartName="/ppt/slideLayouts/slideLayout158.xml" ContentType="application/vnd.openxmlformats-officedocument.presentationml.slideLayout+xml"/>
  <Override PartName="/ppt/theme/theme32.xml" ContentType="application/vnd.openxmlformats-officedocument.theme+xml"/>
  <Override PartName="/ppt/theme/theme3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heme/themeOverride1.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720" r:id="rId2"/>
    <p:sldMasterId id="2147484602" r:id="rId3"/>
    <p:sldMasterId id="2147484920" r:id="rId4"/>
    <p:sldMasterId id="2147484924" r:id="rId5"/>
    <p:sldMasterId id="2147484926" r:id="rId6"/>
    <p:sldMasterId id="2147484928" r:id="rId7"/>
    <p:sldMasterId id="2147484932" r:id="rId8"/>
    <p:sldMasterId id="2147484934" r:id="rId9"/>
    <p:sldMasterId id="2147484936" r:id="rId10"/>
    <p:sldMasterId id="2147484938" r:id="rId11"/>
    <p:sldMasterId id="2147484941" r:id="rId12"/>
    <p:sldMasterId id="2147484943" r:id="rId13"/>
    <p:sldMasterId id="2147484945" r:id="rId14"/>
    <p:sldMasterId id="2147484947" r:id="rId15"/>
    <p:sldMasterId id="2147484961" r:id="rId16"/>
    <p:sldMasterId id="2147484974" r:id="rId17"/>
    <p:sldMasterId id="2147484989" r:id="rId18"/>
    <p:sldMasterId id="2147484991" r:id="rId19"/>
    <p:sldMasterId id="2147484993" r:id="rId20"/>
    <p:sldMasterId id="2147484995" r:id="rId21"/>
    <p:sldMasterId id="2147484997" r:id="rId22"/>
    <p:sldMasterId id="2147484999" r:id="rId23"/>
    <p:sldMasterId id="2147485011" r:id="rId24"/>
    <p:sldMasterId id="2147485025" r:id="rId25"/>
    <p:sldMasterId id="2147485027" r:id="rId26"/>
    <p:sldMasterId id="2147485029" r:id="rId27"/>
    <p:sldMasterId id="2147485042" r:id="rId28"/>
    <p:sldMasterId id="2147485070" r:id="rId29"/>
    <p:sldMasterId id="2147485082" r:id="rId30"/>
    <p:sldMasterId id="2147485095" r:id="rId31"/>
    <p:sldMasterId id="2147485097" r:id="rId32"/>
  </p:sldMasterIdLst>
  <p:notesMasterIdLst>
    <p:notesMasterId r:id="rId89"/>
  </p:notesMasterIdLst>
  <p:sldIdLst>
    <p:sldId id="326" r:id="rId33"/>
    <p:sldId id="356" r:id="rId34"/>
    <p:sldId id="328" r:id="rId35"/>
    <p:sldId id="329" r:id="rId36"/>
    <p:sldId id="330" r:id="rId37"/>
    <p:sldId id="382" r:id="rId38"/>
    <p:sldId id="383" r:id="rId39"/>
    <p:sldId id="384" r:id="rId40"/>
    <p:sldId id="409" r:id="rId41"/>
    <p:sldId id="331" r:id="rId42"/>
    <p:sldId id="410" r:id="rId43"/>
    <p:sldId id="333" r:id="rId44"/>
    <p:sldId id="334" r:id="rId45"/>
    <p:sldId id="335" r:id="rId46"/>
    <p:sldId id="411" r:id="rId47"/>
    <p:sldId id="412" r:id="rId48"/>
    <p:sldId id="413" r:id="rId49"/>
    <p:sldId id="414" r:id="rId50"/>
    <p:sldId id="415" r:id="rId51"/>
    <p:sldId id="416" r:id="rId52"/>
    <p:sldId id="357" r:id="rId53"/>
    <p:sldId id="358" r:id="rId54"/>
    <p:sldId id="359" r:id="rId55"/>
    <p:sldId id="360" r:id="rId56"/>
    <p:sldId id="361" r:id="rId57"/>
    <p:sldId id="362" r:id="rId58"/>
    <p:sldId id="363" r:id="rId59"/>
    <p:sldId id="374" r:id="rId60"/>
    <p:sldId id="375" r:id="rId61"/>
    <p:sldId id="376" r:id="rId62"/>
    <p:sldId id="367" r:id="rId63"/>
    <p:sldId id="364" r:id="rId64"/>
    <p:sldId id="365" r:id="rId65"/>
    <p:sldId id="5356" r:id="rId66"/>
    <p:sldId id="5161" r:id="rId67"/>
    <p:sldId id="5685" r:id="rId68"/>
    <p:sldId id="5687" r:id="rId69"/>
    <p:sldId id="5164" r:id="rId70"/>
    <p:sldId id="5688" r:id="rId71"/>
    <p:sldId id="5690" r:id="rId72"/>
    <p:sldId id="273" r:id="rId73"/>
    <p:sldId id="336" r:id="rId74"/>
    <p:sldId id="5355" r:id="rId75"/>
    <p:sldId id="4231" r:id="rId76"/>
    <p:sldId id="4232" r:id="rId77"/>
    <p:sldId id="418" r:id="rId78"/>
    <p:sldId id="3639" r:id="rId79"/>
    <p:sldId id="417" r:id="rId80"/>
    <p:sldId id="3640" r:id="rId81"/>
    <p:sldId id="309" r:id="rId82"/>
    <p:sldId id="310" r:id="rId83"/>
    <p:sldId id="3641" r:id="rId84"/>
    <p:sldId id="4230" r:id="rId85"/>
    <p:sldId id="480" r:id="rId86"/>
    <p:sldId id="392" r:id="rId87"/>
    <p:sldId id="343" r:id="rId8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1630" autoAdjust="0"/>
    <p:restoredTop sz="94249" autoAdjust="0"/>
  </p:normalViewPr>
  <p:slideViewPr>
    <p:cSldViewPr>
      <p:cViewPr varScale="1">
        <p:scale>
          <a:sx n="128" d="100"/>
          <a:sy n="128" d="100"/>
        </p:scale>
        <p:origin x="1320" y="17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varScale="1">
      <p:scale>
        <a:sx n="50" d="100"/>
        <a:sy n="50" d="100"/>
      </p:scale>
      <p:origin x="0" y="911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0.xml"/><Relationship Id="rId47" Type="http://schemas.openxmlformats.org/officeDocument/2006/relationships/slide" Target="slides/slide15.xml"/><Relationship Id="rId63" Type="http://schemas.openxmlformats.org/officeDocument/2006/relationships/slide" Target="slides/slide31.xml"/><Relationship Id="rId68" Type="http://schemas.openxmlformats.org/officeDocument/2006/relationships/slide" Target="slides/slide36.xml"/><Relationship Id="rId84" Type="http://schemas.openxmlformats.org/officeDocument/2006/relationships/slide" Target="slides/slide52.xml"/><Relationship Id="rId89" Type="http://schemas.openxmlformats.org/officeDocument/2006/relationships/notesMaster" Target="notesMasters/notesMaster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 Target="slides/slide5.xml"/><Relationship Id="rId53" Type="http://schemas.openxmlformats.org/officeDocument/2006/relationships/slide" Target="slides/slide21.xml"/><Relationship Id="rId58" Type="http://schemas.openxmlformats.org/officeDocument/2006/relationships/slide" Target="slides/slide26.xml"/><Relationship Id="rId74" Type="http://schemas.openxmlformats.org/officeDocument/2006/relationships/slide" Target="slides/slide42.xml"/><Relationship Id="rId79" Type="http://schemas.openxmlformats.org/officeDocument/2006/relationships/slide" Target="slides/slide47.xml"/><Relationship Id="rId5" Type="http://schemas.openxmlformats.org/officeDocument/2006/relationships/slideMaster" Target="slideMasters/slideMaster5.xml"/><Relationship Id="rId90" Type="http://schemas.openxmlformats.org/officeDocument/2006/relationships/presProps" Target="presProps.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1.xml"/><Relationship Id="rId48" Type="http://schemas.openxmlformats.org/officeDocument/2006/relationships/slide" Target="slides/slide16.xml"/><Relationship Id="rId64" Type="http://schemas.openxmlformats.org/officeDocument/2006/relationships/slide" Target="slides/slide32.xml"/><Relationship Id="rId69" Type="http://schemas.openxmlformats.org/officeDocument/2006/relationships/slide" Target="slides/slide37.xml"/><Relationship Id="rId8" Type="http://schemas.openxmlformats.org/officeDocument/2006/relationships/slideMaster" Target="slideMasters/slideMaster8.xml"/><Relationship Id="rId51" Type="http://schemas.openxmlformats.org/officeDocument/2006/relationships/slide" Target="slides/slide19.xml"/><Relationship Id="rId72" Type="http://schemas.openxmlformats.org/officeDocument/2006/relationships/slide" Target="slides/slide40.xml"/><Relationship Id="rId80" Type="http://schemas.openxmlformats.org/officeDocument/2006/relationships/slide" Target="slides/slide48.xml"/><Relationship Id="rId85" Type="http://schemas.openxmlformats.org/officeDocument/2006/relationships/slide" Target="slides/slide53.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1.xml"/><Relationship Id="rId38" Type="http://schemas.openxmlformats.org/officeDocument/2006/relationships/slide" Target="slides/slide6.xml"/><Relationship Id="rId46" Type="http://schemas.openxmlformats.org/officeDocument/2006/relationships/slide" Target="slides/slide14.xml"/><Relationship Id="rId59" Type="http://schemas.openxmlformats.org/officeDocument/2006/relationships/slide" Target="slides/slide27.xml"/><Relationship Id="rId67" Type="http://schemas.openxmlformats.org/officeDocument/2006/relationships/slide" Target="slides/slide35.xml"/><Relationship Id="rId20" Type="http://schemas.openxmlformats.org/officeDocument/2006/relationships/slideMaster" Target="slideMasters/slideMaster20.xml"/><Relationship Id="rId41" Type="http://schemas.openxmlformats.org/officeDocument/2006/relationships/slide" Target="slides/slide9.xml"/><Relationship Id="rId54" Type="http://schemas.openxmlformats.org/officeDocument/2006/relationships/slide" Target="slides/slide22.xml"/><Relationship Id="rId62" Type="http://schemas.openxmlformats.org/officeDocument/2006/relationships/slide" Target="slides/slide30.xml"/><Relationship Id="rId70" Type="http://schemas.openxmlformats.org/officeDocument/2006/relationships/slide" Target="slides/slide38.xml"/><Relationship Id="rId75" Type="http://schemas.openxmlformats.org/officeDocument/2006/relationships/slide" Target="slides/slide43.xml"/><Relationship Id="rId83" Type="http://schemas.openxmlformats.org/officeDocument/2006/relationships/slide" Target="slides/slide51.xml"/><Relationship Id="rId88" Type="http://schemas.openxmlformats.org/officeDocument/2006/relationships/slide" Target="slides/slide56.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4.xml"/><Relationship Id="rId49" Type="http://schemas.openxmlformats.org/officeDocument/2006/relationships/slide" Target="slides/slide17.xml"/><Relationship Id="rId57" Type="http://schemas.openxmlformats.org/officeDocument/2006/relationships/slide" Target="slides/slide2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2.xml"/><Relationship Id="rId52" Type="http://schemas.openxmlformats.org/officeDocument/2006/relationships/slide" Target="slides/slide20.xml"/><Relationship Id="rId60" Type="http://schemas.openxmlformats.org/officeDocument/2006/relationships/slide" Target="slides/slide28.xml"/><Relationship Id="rId65" Type="http://schemas.openxmlformats.org/officeDocument/2006/relationships/slide" Target="slides/slide33.xml"/><Relationship Id="rId73" Type="http://schemas.openxmlformats.org/officeDocument/2006/relationships/slide" Target="slides/slide41.xml"/><Relationship Id="rId78" Type="http://schemas.openxmlformats.org/officeDocument/2006/relationships/slide" Target="slides/slide46.xml"/><Relationship Id="rId81" Type="http://schemas.openxmlformats.org/officeDocument/2006/relationships/slide" Target="slides/slide49.xml"/><Relationship Id="rId86" Type="http://schemas.openxmlformats.org/officeDocument/2006/relationships/slide" Target="slides/slide5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7.xml"/><Relationship Id="rId34" Type="http://schemas.openxmlformats.org/officeDocument/2006/relationships/slide" Target="slides/slide2.xml"/><Relationship Id="rId50" Type="http://schemas.openxmlformats.org/officeDocument/2006/relationships/slide" Target="slides/slide18.xml"/><Relationship Id="rId55" Type="http://schemas.openxmlformats.org/officeDocument/2006/relationships/slide" Target="slides/slide23.xml"/><Relationship Id="rId76" Type="http://schemas.openxmlformats.org/officeDocument/2006/relationships/slide" Target="slides/slide44.xml"/><Relationship Id="rId7" Type="http://schemas.openxmlformats.org/officeDocument/2006/relationships/slideMaster" Target="slideMasters/slideMaster7.xml"/><Relationship Id="rId71" Type="http://schemas.openxmlformats.org/officeDocument/2006/relationships/slide" Target="slides/slide39.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8.xml"/><Relationship Id="rId45" Type="http://schemas.openxmlformats.org/officeDocument/2006/relationships/slide" Target="slides/slide13.xml"/><Relationship Id="rId66" Type="http://schemas.openxmlformats.org/officeDocument/2006/relationships/slide" Target="slides/slide34.xml"/><Relationship Id="rId87" Type="http://schemas.openxmlformats.org/officeDocument/2006/relationships/slide" Target="slides/slide55.xml"/><Relationship Id="rId61" Type="http://schemas.openxmlformats.org/officeDocument/2006/relationships/slide" Target="slides/slide29.xml"/><Relationship Id="rId82" Type="http://schemas.openxmlformats.org/officeDocument/2006/relationships/slide" Target="slides/slide5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 Target="slides/slide3.xml"/><Relationship Id="rId56" Type="http://schemas.openxmlformats.org/officeDocument/2006/relationships/slide" Target="slides/slide24.xml"/><Relationship Id="rId77" Type="http://schemas.openxmlformats.org/officeDocument/2006/relationships/slide" Target="slides/slide45.xml"/></Relationships>
</file>

<file path=ppt/_rels/viewProps.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1255C9-F847-A440-83FF-7AA254CCB896}" type="doc">
      <dgm:prSet loTypeId="urn:microsoft.com/office/officeart/2005/8/layout/cycle1" loCatId="cycle" qsTypeId="urn:microsoft.com/office/officeart/2005/8/quickstyle/simple4" qsCatId="simple" csTypeId="urn:microsoft.com/office/officeart/2005/8/colors/accent1_2" csCatId="accent1" phldr="1"/>
      <dgm:spPr/>
    </dgm:pt>
    <dgm:pt modelId="{12600BCB-5734-3F4B-9543-0CB09A3EC940}">
      <dgm:prSet phldrT="[Text]" custT="1"/>
      <dgm:spPr>
        <a:xfrm>
          <a:off x="4198328" y="3003"/>
          <a:ext cx="722746" cy="722746"/>
        </a:xfrm>
        <a:noFill/>
        <a:ln>
          <a:noFill/>
        </a:ln>
        <a:effectLst/>
      </dgm:spPr>
      <dgm:t>
        <a:bodyPr/>
        <a:lstStyle/>
        <a:p>
          <a:r>
            <a:rPr lang="ar-JO" sz="1600" dirty="0">
              <a:solidFill>
                <a:srgbClr val="FFFFFF">
                  <a:hueOff val="0"/>
                  <a:satOff val="0"/>
                  <a:lumOff val="0"/>
                  <a:alphaOff val="0"/>
                </a:srgbClr>
              </a:solidFill>
              <a:latin typeface="Arial" panose="020B0604020202020204" pitchFamily="34" charset="0"/>
              <a:ea typeface="+mn-ea"/>
              <a:cs typeface="Arial" panose="020B0604020202020204" pitchFamily="34" charset="0"/>
            </a:rPr>
            <a:t>1 نيسان</a:t>
          </a:r>
          <a:endParaRPr lang="en-US" sz="1600" dirty="0">
            <a:solidFill>
              <a:srgbClr val="FFFFFF">
                <a:hueOff val="0"/>
                <a:satOff val="0"/>
                <a:lumOff val="0"/>
                <a:alphaOff val="0"/>
              </a:srgbClr>
            </a:solidFill>
            <a:latin typeface="Arial" panose="020B0604020202020204" pitchFamily="34" charset="0"/>
            <a:ea typeface="+mn-ea"/>
            <a:cs typeface="Arial" panose="020B0604020202020204" pitchFamily="34" charset="0"/>
          </a:endParaRPr>
        </a:p>
      </dgm:t>
    </dgm:pt>
    <dgm:pt modelId="{694C5870-D1B6-4749-AAAC-40AAB1DA82EA}" type="parTrans" cxnId="{24E8EE39-70FF-B84F-8DD2-74F1728207D4}">
      <dgm:prSet/>
      <dgm:spPr/>
      <dgm:t>
        <a:bodyPr/>
        <a:lstStyle/>
        <a:p>
          <a:endParaRPr lang="en-US"/>
        </a:p>
      </dgm:t>
    </dgm:pt>
    <dgm:pt modelId="{B6065800-F57E-6842-B73C-614AFBC2DE05}" type="sibTrans" cxnId="{24E8EE39-70FF-B84F-8DD2-74F1728207D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325DB5A0-FE7A-8245-9663-7B515E4DF4C8}">
      <dgm:prSet phldrT="[Text]" custT="1"/>
      <dgm:spPr>
        <a:xfrm>
          <a:off x="5496848" y="752704"/>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2 أيار</a:t>
          </a:r>
          <a:endParaRPr lang="en-US" sz="1600" dirty="0">
            <a:solidFill>
              <a:srgbClr val="FFFFFF">
                <a:hueOff val="0"/>
                <a:satOff val="0"/>
                <a:lumOff val="0"/>
                <a:alphaOff val="0"/>
              </a:srgbClr>
            </a:solidFill>
            <a:latin typeface="Tahoma"/>
            <a:ea typeface="+mn-ea"/>
            <a:cs typeface="+mn-cs"/>
          </a:endParaRPr>
        </a:p>
      </dgm:t>
    </dgm:pt>
    <dgm:pt modelId="{4E2DDA45-C5A5-2D44-BC75-B1BB3E89C39E}" type="parTrans" cxnId="{B110A1D2-E1D2-C04C-8976-779F7F4F66C8}">
      <dgm:prSet/>
      <dgm:spPr/>
      <dgm:t>
        <a:bodyPr/>
        <a:lstStyle/>
        <a:p>
          <a:endParaRPr lang="en-US"/>
        </a:p>
      </dgm:t>
    </dgm:pt>
    <dgm:pt modelId="{54471214-3ABC-B64E-8935-4F53AC7091F5}" type="sibTrans" cxnId="{B110A1D2-E1D2-C04C-8976-779F7F4F66C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81D20D5D-F15B-B844-BCE7-07FE2E88C5B6}">
      <dgm:prSet phldrT="[Text]" custT="1"/>
      <dgm:spPr>
        <a:xfrm>
          <a:off x="6246550" y="2051225"/>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3 سيفان</a:t>
          </a:r>
          <a:endParaRPr lang="en-US" sz="1600" dirty="0">
            <a:solidFill>
              <a:srgbClr val="FFFFFF">
                <a:hueOff val="0"/>
                <a:satOff val="0"/>
                <a:lumOff val="0"/>
                <a:alphaOff val="0"/>
              </a:srgbClr>
            </a:solidFill>
            <a:latin typeface="Tahoma"/>
            <a:ea typeface="+mn-ea"/>
            <a:cs typeface="+mn-cs"/>
          </a:endParaRPr>
        </a:p>
      </dgm:t>
    </dgm:pt>
    <dgm:pt modelId="{EDD06461-C2E5-A840-A887-FEA1BC169C5B}" type="parTrans" cxnId="{59130A34-B4D6-A044-96F7-5346AB5CB5D8}">
      <dgm:prSet/>
      <dgm:spPr/>
      <dgm:t>
        <a:bodyPr/>
        <a:lstStyle/>
        <a:p>
          <a:endParaRPr lang="en-US"/>
        </a:p>
      </dgm:t>
    </dgm:pt>
    <dgm:pt modelId="{63159F5F-19C4-974F-B4D9-6A8388E3A179}" type="sibTrans" cxnId="{59130A34-B4D6-A044-96F7-5346AB5CB5D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548EBB6-B1A8-4E4A-94F3-38AFF917AA13}">
      <dgm:prSet phldrT="[Text]" custT="1"/>
      <dgm:spPr>
        <a:xfrm>
          <a:off x="6246550" y="3550628"/>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4 تموز</a:t>
          </a:r>
          <a:endParaRPr lang="en-US" sz="1600" dirty="0">
            <a:solidFill>
              <a:srgbClr val="FFFFFF">
                <a:hueOff val="0"/>
                <a:satOff val="0"/>
                <a:lumOff val="0"/>
                <a:alphaOff val="0"/>
              </a:srgbClr>
            </a:solidFill>
            <a:latin typeface="Tahoma"/>
            <a:ea typeface="+mn-ea"/>
            <a:cs typeface="+mn-cs"/>
          </a:endParaRPr>
        </a:p>
      </dgm:t>
    </dgm:pt>
    <dgm:pt modelId="{9C2C1551-390F-D644-9FE4-C7360EFD93EC}" type="parTrans" cxnId="{9D179EA7-3A49-544A-83DE-69B7A779502D}">
      <dgm:prSet/>
      <dgm:spPr/>
      <dgm:t>
        <a:bodyPr/>
        <a:lstStyle/>
        <a:p>
          <a:endParaRPr lang="en-US"/>
        </a:p>
      </dgm:t>
    </dgm:pt>
    <dgm:pt modelId="{55B5CCF6-1B65-AC49-B1EC-CD09807E71EF}" type="sibTrans" cxnId="{9D179EA7-3A49-544A-83DE-69B7A779502D}">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0858D728-97B0-1A41-82DA-1572CE14754F}">
      <dgm:prSet phldrT="[Text]" custT="1"/>
      <dgm:spPr>
        <a:xfrm>
          <a:off x="5496848" y="4849148"/>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5 آب</a:t>
          </a:r>
          <a:endParaRPr lang="en-US" sz="1600" dirty="0">
            <a:solidFill>
              <a:srgbClr val="FFFFFF">
                <a:hueOff val="0"/>
                <a:satOff val="0"/>
                <a:lumOff val="0"/>
                <a:alphaOff val="0"/>
              </a:srgbClr>
            </a:solidFill>
            <a:latin typeface="Tahoma"/>
            <a:ea typeface="+mn-ea"/>
            <a:cs typeface="+mn-cs"/>
          </a:endParaRPr>
        </a:p>
      </dgm:t>
    </dgm:pt>
    <dgm:pt modelId="{101D8312-F9CD-0648-93A1-801EBB18F1C1}" type="parTrans" cxnId="{C71EFA8F-2D9D-B349-9D8F-4C4E8D5A1A88}">
      <dgm:prSet/>
      <dgm:spPr/>
      <dgm:t>
        <a:bodyPr/>
        <a:lstStyle/>
        <a:p>
          <a:endParaRPr lang="en-US"/>
        </a:p>
      </dgm:t>
    </dgm:pt>
    <dgm:pt modelId="{19401D75-4FA1-2642-9C39-67D34D8AB9EC}" type="sibTrans" cxnId="{C71EFA8F-2D9D-B349-9D8F-4C4E8D5A1A8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F73B3211-1799-3F44-92B6-7CEE57ECB2D3}">
      <dgm:prSet phldrT="[Text]" custT="1"/>
      <dgm:spPr>
        <a:xfrm>
          <a:off x="4198328" y="5598850"/>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 </a:t>
          </a:r>
          <a:r>
            <a:rPr lang="ar-JO" sz="1600" dirty="0">
              <a:solidFill>
                <a:srgbClr val="FFFFFF">
                  <a:hueOff val="0"/>
                  <a:satOff val="0"/>
                  <a:lumOff val="0"/>
                  <a:alphaOff val="0"/>
                </a:srgbClr>
              </a:solidFill>
              <a:latin typeface="Arial" panose="020B0604020202020204" pitchFamily="34" charset="0"/>
              <a:ea typeface="+mn-ea"/>
              <a:cs typeface="Arial" panose="020B0604020202020204" pitchFamily="34" charset="0"/>
            </a:rPr>
            <a:t>6 أيلول</a:t>
          </a:r>
          <a:endParaRPr lang="en-US" sz="1600" dirty="0">
            <a:solidFill>
              <a:srgbClr val="FFFFFF">
                <a:hueOff val="0"/>
                <a:satOff val="0"/>
                <a:lumOff val="0"/>
                <a:alphaOff val="0"/>
              </a:srgbClr>
            </a:solidFill>
            <a:latin typeface="Tahoma"/>
            <a:ea typeface="+mn-ea"/>
            <a:cs typeface="+mn-cs"/>
          </a:endParaRPr>
        </a:p>
      </dgm:t>
    </dgm:pt>
    <dgm:pt modelId="{3185974B-797D-B74A-90E5-50DD4F820E03}" type="parTrans" cxnId="{8BC02790-30A7-8E4F-A35E-2380CA591837}">
      <dgm:prSet/>
      <dgm:spPr/>
      <dgm:t>
        <a:bodyPr/>
        <a:lstStyle/>
        <a:p>
          <a:endParaRPr lang="en-US"/>
        </a:p>
      </dgm:t>
    </dgm:pt>
    <dgm:pt modelId="{580AAA11-E1E4-FC4E-A546-63E521F462A7}" type="sibTrans" cxnId="{8BC02790-30A7-8E4F-A35E-2380CA591837}">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A9914442-2057-0542-A0EA-F935FCA28993}">
      <dgm:prSet custT="1"/>
      <dgm:spPr>
        <a:xfrm>
          <a:off x="2698925" y="5598850"/>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7 تشري</a:t>
          </a:r>
          <a:endParaRPr lang="en-US" sz="1600" dirty="0">
            <a:solidFill>
              <a:srgbClr val="FFFFFF">
                <a:hueOff val="0"/>
                <a:satOff val="0"/>
                <a:lumOff val="0"/>
                <a:alphaOff val="0"/>
              </a:srgbClr>
            </a:solidFill>
            <a:latin typeface="Tahoma"/>
            <a:ea typeface="+mn-ea"/>
            <a:cs typeface="+mn-cs"/>
          </a:endParaRPr>
        </a:p>
      </dgm:t>
    </dgm:pt>
    <dgm:pt modelId="{7C8B2F9C-9DC8-B341-9185-DD1FDBDEC5E5}" type="parTrans" cxnId="{43A2D624-36A7-0349-8165-2080658490D3}">
      <dgm:prSet/>
      <dgm:spPr/>
      <dgm:t>
        <a:bodyPr/>
        <a:lstStyle/>
        <a:p>
          <a:endParaRPr lang="en-US"/>
        </a:p>
      </dgm:t>
    </dgm:pt>
    <dgm:pt modelId="{D805A741-31F4-6D45-A082-4AD4C7B066F1}" type="sibTrans" cxnId="{43A2D624-36A7-0349-8165-2080658490D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5E743FA-081E-B447-B4F2-DEEACC6857BC}">
      <dgm:prSet custT="1"/>
      <dgm:spPr>
        <a:xfrm>
          <a:off x="1400404" y="4849148"/>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8 تششفان</a:t>
          </a:r>
          <a:endParaRPr lang="en-US" sz="1600" dirty="0">
            <a:solidFill>
              <a:srgbClr val="FFFFFF">
                <a:hueOff val="0"/>
                <a:satOff val="0"/>
                <a:lumOff val="0"/>
                <a:alphaOff val="0"/>
              </a:srgbClr>
            </a:solidFill>
            <a:latin typeface="Tahoma"/>
            <a:ea typeface="+mn-ea"/>
            <a:cs typeface="+mn-cs"/>
          </a:endParaRPr>
        </a:p>
      </dgm:t>
    </dgm:pt>
    <dgm:pt modelId="{4994F5D2-F751-6249-8BC2-0DA8296759D8}" type="parTrans" cxnId="{6E0A29B9-33A3-8F4D-BBD4-672768354023}">
      <dgm:prSet/>
      <dgm:spPr/>
      <dgm:t>
        <a:bodyPr/>
        <a:lstStyle/>
        <a:p>
          <a:endParaRPr lang="en-US"/>
        </a:p>
      </dgm:t>
    </dgm:pt>
    <dgm:pt modelId="{B7792F1E-795A-8A40-9AF9-CBB036406804}" type="sibTrans" cxnId="{6E0A29B9-33A3-8F4D-BBD4-67276835402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31AD6AD-68AD-1F4D-802F-C6CD780A0CDB}">
      <dgm:prSet custT="1"/>
      <dgm:spPr>
        <a:xfrm>
          <a:off x="650703" y="3550628"/>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9 كسليف</a:t>
          </a:r>
          <a:endParaRPr lang="en-US" sz="1600" dirty="0">
            <a:solidFill>
              <a:srgbClr val="FFFFFF">
                <a:hueOff val="0"/>
                <a:satOff val="0"/>
                <a:lumOff val="0"/>
                <a:alphaOff val="0"/>
              </a:srgbClr>
            </a:solidFill>
            <a:latin typeface="Tahoma"/>
            <a:ea typeface="+mn-ea"/>
            <a:cs typeface="+mn-cs"/>
          </a:endParaRPr>
        </a:p>
      </dgm:t>
    </dgm:pt>
    <dgm:pt modelId="{1C7C9849-E661-3747-A64F-D6BD82FBC8C6}" type="parTrans" cxnId="{B263D5DB-FD9A-F845-A29A-1C25305A814B}">
      <dgm:prSet/>
      <dgm:spPr/>
      <dgm:t>
        <a:bodyPr/>
        <a:lstStyle/>
        <a:p>
          <a:endParaRPr lang="en-US"/>
        </a:p>
      </dgm:t>
    </dgm:pt>
    <dgm:pt modelId="{591E9484-33B2-714C-AA5D-D47E80DA12F9}" type="sibTrans" cxnId="{B263D5DB-FD9A-F845-A29A-1C25305A814B}">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7E87DE1-03EB-D748-89C5-D76845DF9F58}">
      <dgm:prSet custT="1"/>
      <dgm:spPr>
        <a:xfrm>
          <a:off x="650703" y="2051225"/>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10 طيفيت</a:t>
          </a:r>
          <a:endParaRPr lang="en-US" sz="1600" dirty="0">
            <a:solidFill>
              <a:srgbClr val="FFFFFF">
                <a:hueOff val="0"/>
                <a:satOff val="0"/>
                <a:lumOff val="0"/>
                <a:alphaOff val="0"/>
              </a:srgbClr>
            </a:solidFill>
            <a:latin typeface="Tahoma"/>
            <a:ea typeface="+mn-ea"/>
            <a:cs typeface="+mn-cs"/>
          </a:endParaRPr>
        </a:p>
      </dgm:t>
    </dgm:pt>
    <dgm:pt modelId="{08AD16C4-82BB-C248-8EBD-2C05A46AF859}" type="parTrans" cxnId="{4C3DD547-D047-9D45-828F-C7C94046F4A6}">
      <dgm:prSet/>
      <dgm:spPr/>
      <dgm:t>
        <a:bodyPr/>
        <a:lstStyle/>
        <a:p>
          <a:endParaRPr lang="en-US"/>
        </a:p>
      </dgm:t>
    </dgm:pt>
    <dgm:pt modelId="{6533DBF9-2933-D44A-B9F0-8FC24EC06F20}" type="sibTrans" cxnId="{4C3DD547-D047-9D45-828F-C7C94046F4A6}">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610909C5-6334-264F-93E0-189A71FB6993}">
      <dgm:prSet custT="1"/>
      <dgm:spPr>
        <a:xfrm>
          <a:off x="1400404" y="752704"/>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11 شباط</a:t>
          </a:r>
          <a:endParaRPr lang="en-US" sz="1600" dirty="0">
            <a:solidFill>
              <a:srgbClr val="FFFFFF">
                <a:hueOff val="0"/>
                <a:satOff val="0"/>
                <a:lumOff val="0"/>
                <a:alphaOff val="0"/>
              </a:srgbClr>
            </a:solidFill>
            <a:latin typeface="Tahoma"/>
            <a:ea typeface="+mn-ea"/>
            <a:cs typeface="+mn-cs"/>
          </a:endParaRPr>
        </a:p>
      </dgm:t>
    </dgm:pt>
    <dgm:pt modelId="{BAA50C28-F269-4F4D-892E-94581FC50AB9}" type="parTrans" cxnId="{7E3437C4-CA9E-744B-A10C-AB226D685EF4}">
      <dgm:prSet/>
      <dgm:spPr/>
      <dgm:t>
        <a:bodyPr/>
        <a:lstStyle/>
        <a:p>
          <a:endParaRPr lang="en-US"/>
        </a:p>
      </dgm:t>
    </dgm:pt>
    <dgm:pt modelId="{C62D126D-D94F-0A45-AAB3-A4A2804A9AA5}" type="sibTrans" cxnId="{7E3437C4-CA9E-744B-A10C-AB226D685EF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27799A3-6798-F14C-9108-A99B044124B3}">
      <dgm:prSet custT="1"/>
      <dgm:spPr>
        <a:xfrm>
          <a:off x="2698925" y="3003"/>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12 آذار</a:t>
          </a:r>
          <a:endParaRPr lang="en-US" sz="1600" dirty="0">
            <a:solidFill>
              <a:srgbClr val="FFFFFF">
                <a:hueOff val="0"/>
                <a:satOff val="0"/>
                <a:lumOff val="0"/>
                <a:alphaOff val="0"/>
              </a:srgbClr>
            </a:solidFill>
            <a:latin typeface="Tahoma"/>
            <a:ea typeface="+mn-ea"/>
            <a:cs typeface="+mn-cs"/>
          </a:endParaRPr>
        </a:p>
      </dgm:t>
    </dgm:pt>
    <dgm:pt modelId="{4C8AC837-DBAA-5F48-BFFA-88B3F17800FA}" type="parTrans" cxnId="{8473CCC9-3CE8-2541-BD76-1510DC4C2444}">
      <dgm:prSet/>
      <dgm:spPr/>
      <dgm:t>
        <a:bodyPr/>
        <a:lstStyle/>
        <a:p>
          <a:endParaRPr lang="en-US"/>
        </a:p>
      </dgm:t>
    </dgm:pt>
    <dgm:pt modelId="{CCCC52AB-CFB4-904A-B94C-E1998826B4F9}" type="sibTrans" cxnId="{8473CCC9-3CE8-2541-BD76-1510DC4C244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74F300E-4386-5845-9047-D2E50BE5B9DF}" type="pres">
      <dgm:prSet presAssocID="{8E1255C9-F847-A440-83FF-7AA254CCB896}" presName="cycle" presStyleCnt="0">
        <dgm:presLayoutVars>
          <dgm:dir/>
          <dgm:resizeHandles val="exact"/>
        </dgm:presLayoutVars>
      </dgm:prSet>
      <dgm:spPr/>
    </dgm:pt>
    <dgm:pt modelId="{BF1A72C0-4F23-214E-B2C0-EC3432C35438}" type="pres">
      <dgm:prSet presAssocID="{12600BCB-5734-3F4B-9543-0CB09A3EC940}" presName="dummy" presStyleCnt="0"/>
      <dgm:spPr/>
    </dgm:pt>
    <dgm:pt modelId="{92DA8A36-05F4-4B4C-B207-6FB4CBC9688F}" type="pres">
      <dgm:prSet presAssocID="{12600BCB-5734-3F4B-9543-0CB09A3EC940}" presName="node" presStyleLbl="revTx" presStyleIdx="0" presStyleCnt="12" custScaleX="235352">
        <dgm:presLayoutVars>
          <dgm:bulletEnabled val="1"/>
        </dgm:presLayoutVars>
      </dgm:prSet>
      <dgm:spPr>
        <a:prstGeom prst="rect">
          <a:avLst/>
        </a:prstGeom>
      </dgm:spPr>
    </dgm:pt>
    <dgm:pt modelId="{2990F259-A510-7044-A15A-189FB55AE5CB}" type="pres">
      <dgm:prSet presAssocID="{B6065800-F57E-6842-B73C-614AFBC2DE05}" presName="sibTrans" presStyleLbl="node1" presStyleIdx="0" presStyleCnt="12"/>
      <dgm:spPr>
        <a:prstGeom prst="circularArrow">
          <a:avLst>
            <a:gd name="adj1" fmla="val 2311"/>
            <a:gd name="adj2" fmla="val 139396"/>
            <a:gd name="adj3" fmla="val 18197564"/>
            <a:gd name="adj4" fmla="val 17553321"/>
            <a:gd name="adj5" fmla="val 2696"/>
          </a:avLst>
        </a:prstGeom>
      </dgm:spPr>
    </dgm:pt>
    <dgm:pt modelId="{A7A1548F-03D0-7F43-8C4C-631804CE4126}" type="pres">
      <dgm:prSet presAssocID="{325DB5A0-FE7A-8245-9663-7B515E4DF4C8}" presName="dummy" presStyleCnt="0"/>
      <dgm:spPr/>
    </dgm:pt>
    <dgm:pt modelId="{EAEA7D1D-8D8A-4A4B-812D-D24179AFED27}" type="pres">
      <dgm:prSet presAssocID="{325DB5A0-FE7A-8245-9663-7B515E4DF4C8}" presName="node" presStyleLbl="revTx" presStyleIdx="1" presStyleCnt="12" custScaleX="192316">
        <dgm:presLayoutVars>
          <dgm:bulletEnabled val="1"/>
        </dgm:presLayoutVars>
      </dgm:prSet>
      <dgm:spPr>
        <a:prstGeom prst="rect">
          <a:avLst/>
        </a:prstGeom>
      </dgm:spPr>
    </dgm:pt>
    <dgm:pt modelId="{2257407E-2335-6E46-9533-50F1A4869162}" type="pres">
      <dgm:prSet presAssocID="{54471214-3ABC-B64E-8935-4F53AC7091F5}" presName="sibTrans" presStyleLbl="node1" presStyleIdx="1" presStyleCnt="12"/>
      <dgm:spPr>
        <a:prstGeom prst="circularArrow">
          <a:avLst>
            <a:gd name="adj1" fmla="val 2311"/>
            <a:gd name="adj2" fmla="val 139396"/>
            <a:gd name="adj3" fmla="val 20107283"/>
            <a:gd name="adj4" fmla="val 19463040"/>
            <a:gd name="adj5" fmla="val 2696"/>
          </a:avLst>
        </a:prstGeom>
      </dgm:spPr>
    </dgm:pt>
    <dgm:pt modelId="{3467B5D4-61EB-4C46-BB87-881C0920F2D1}" type="pres">
      <dgm:prSet presAssocID="{81D20D5D-F15B-B844-BCE7-07FE2E88C5B6}" presName="dummy" presStyleCnt="0"/>
      <dgm:spPr/>
    </dgm:pt>
    <dgm:pt modelId="{2467F156-8EB3-F044-8664-8B186FD19D40}" type="pres">
      <dgm:prSet presAssocID="{81D20D5D-F15B-B844-BCE7-07FE2E88C5B6}" presName="node" presStyleLbl="revTx" presStyleIdx="2" presStyleCnt="12" custScaleX="216806">
        <dgm:presLayoutVars>
          <dgm:bulletEnabled val="1"/>
        </dgm:presLayoutVars>
      </dgm:prSet>
      <dgm:spPr>
        <a:prstGeom prst="rect">
          <a:avLst/>
        </a:prstGeom>
      </dgm:spPr>
    </dgm:pt>
    <dgm:pt modelId="{DC85BF06-3190-2C49-B38C-CC01414F9567}" type="pres">
      <dgm:prSet presAssocID="{63159F5F-19C4-974F-B4D9-6A8388E3A179}" presName="sibTrans" presStyleLbl="node1" presStyleIdx="2" presStyleCnt="12"/>
      <dgm:spPr>
        <a:prstGeom prst="circularArrow">
          <a:avLst>
            <a:gd name="adj1" fmla="val 2311"/>
            <a:gd name="adj2" fmla="val 139396"/>
            <a:gd name="adj3" fmla="val 322868"/>
            <a:gd name="adj4" fmla="val 21137736"/>
            <a:gd name="adj5" fmla="val 2696"/>
          </a:avLst>
        </a:prstGeom>
      </dgm:spPr>
    </dgm:pt>
    <dgm:pt modelId="{818521AB-CB19-3245-AC47-32330EC1D05A}" type="pres">
      <dgm:prSet presAssocID="{D548EBB6-B1A8-4E4A-94F3-38AFF917AA13}" presName="dummy" presStyleCnt="0"/>
      <dgm:spPr/>
    </dgm:pt>
    <dgm:pt modelId="{A85B6194-0CD3-0046-9C07-12EA626BEFA3}" type="pres">
      <dgm:prSet presAssocID="{D548EBB6-B1A8-4E4A-94F3-38AFF917AA13}" presName="node" presStyleLbl="revTx" presStyleIdx="3" presStyleCnt="12" custScaleX="211950">
        <dgm:presLayoutVars>
          <dgm:bulletEnabled val="1"/>
        </dgm:presLayoutVars>
      </dgm:prSet>
      <dgm:spPr>
        <a:prstGeom prst="rect">
          <a:avLst/>
        </a:prstGeom>
      </dgm:spPr>
    </dgm:pt>
    <dgm:pt modelId="{76EDA6DC-5A32-7640-86D9-A3D1F65AC2D3}" type="pres">
      <dgm:prSet presAssocID="{55B5CCF6-1B65-AC49-B1EC-CD09807E71EF}" presName="sibTrans" presStyleLbl="node1" presStyleIdx="3" presStyleCnt="12"/>
      <dgm:spPr>
        <a:prstGeom prst="circularArrow">
          <a:avLst>
            <a:gd name="adj1" fmla="val 2311"/>
            <a:gd name="adj2" fmla="val 139396"/>
            <a:gd name="adj3" fmla="val 1997564"/>
            <a:gd name="adj4" fmla="val 1353321"/>
            <a:gd name="adj5" fmla="val 2696"/>
          </a:avLst>
        </a:prstGeom>
      </dgm:spPr>
    </dgm:pt>
    <dgm:pt modelId="{5FEB966B-5E78-494C-B5A1-6F18B3A362B7}" type="pres">
      <dgm:prSet presAssocID="{0858D728-97B0-1A41-82DA-1572CE14754F}" presName="dummy" presStyleCnt="0"/>
      <dgm:spPr/>
    </dgm:pt>
    <dgm:pt modelId="{9BE0E30D-6CC1-3143-BC4A-4FF2C5039316}" type="pres">
      <dgm:prSet presAssocID="{0858D728-97B0-1A41-82DA-1572CE14754F}" presName="node" presStyleLbl="revTx" presStyleIdx="4" presStyleCnt="12" custScaleX="250719">
        <dgm:presLayoutVars>
          <dgm:bulletEnabled val="1"/>
        </dgm:presLayoutVars>
      </dgm:prSet>
      <dgm:spPr>
        <a:prstGeom prst="rect">
          <a:avLst/>
        </a:prstGeom>
      </dgm:spPr>
    </dgm:pt>
    <dgm:pt modelId="{37E24780-EDFC-1D4D-B756-C90BE821441B}" type="pres">
      <dgm:prSet presAssocID="{19401D75-4FA1-2642-9C39-67D34D8AB9EC}" presName="sibTrans" presStyleLbl="node1" presStyleIdx="4" presStyleCnt="12"/>
      <dgm:spPr>
        <a:prstGeom prst="circularArrow">
          <a:avLst>
            <a:gd name="adj1" fmla="val 2311"/>
            <a:gd name="adj2" fmla="val 139396"/>
            <a:gd name="adj3" fmla="val 3907283"/>
            <a:gd name="adj4" fmla="val 3263040"/>
            <a:gd name="adj5" fmla="val 2696"/>
          </a:avLst>
        </a:prstGeom>
      </dgm:spPr>
    </dgm:pt>
    <dgm:pt modelId="{788B510C-5C6F-7E4F-BD2A-4B0F37349509}" type="pres">
      <dgm:prSet presAssocID="{F73B3211-1799-3F44-92B6-7CEE57ECB2D3}" presName="dummy" presStyleCnt="0"/>
      <dgm:spPr/>
    </dgm:pt>
    <dgm:pt modelId="{BF6C208F-01F8-574D-980A-D40F886CF760}" type="pres">
      <dgm:prSet presAssocID="{F73B3211-1799-3F44-92B6-7CEE57ECB2D3}" presName="node" presStyleLbl="revTx" presStyleIdx="5" presStyleCnt="12" custScaleX="209410">
        <dgm:presLayoutVars>
          <dgm:bulletEnabled val="1"/>
        </dgm:presLayoutVars>
      </dgm:prSet>
      <dgm:spPr>
        <a:prstGeom prst="rect">
          <a:avLst/>
        </a:prstGeom>
      </dgm:spPr>
    </dgm:pt>
    <dgm:pt modelId="{DAE7F6D9-575B-6C47-9F2C-6177EB4BA541}" type="pres">
      <dgm:prSet presAssocID="{580AAA11-E1E4-FC4E-A546-63E521F462A7}" presName="sibTrans" presStyleLbl="node1" presStyleIdx="5" presStyleCnt="12"/>
      <dgm:spPr>
        <a:prstGeom prst="circularArrow">
          <a:avLst>
            <a:gd name="adj1" fmla="val 2311"/>
            <a:gd name="adj2" fmla="val 139396"/>
            <a:gd name="adj3" fmla="val 5722868"/>
            <a:gd name="adj4" fmla="val 4937736"/>
            <a:gd name="adj5" fmla="val 2696"/>
          </a:avLst>
        </a:prstGeom>
      </dgm:spPr>
    </dgm:pt>
    <dgm:pt modelId="{3AD74439-13B4-6B4C-A74C-96BE28333D49}" type="pres">
      <dgm:prSet presAssocID="{A9914442-2057-0542-A0EA-F935FCA28993}" presName="dummy" presStyleCnt="0"/>
      <dgm:spPr/>
    </dgm:pt>
    <dgm:pt modelId="{B4CE740F-E5F8-1040-9068-3C0CA6A81D60}" type="pres">
      <dgm:prSet presAssocID="{A9914442-2057-0542-A0EA-F935FCA28993}" presName="node" presStyleLbl="revTx" presStyleIdx="6" presStyleCnt="12" custScaleX="160431">
        <dgm:presLayoutVars>
          <dgm:bulletEnabled val="1"/>
        </dgm:presLayoutVars>
      </dgm:prSet>
      <dgm:spPr>
        <a:prstGeom prst="rect">
          <a:avLst/>
        </a:prstGeom>
      </dgm:spPr>
    </dgm:pt>
    <dgm:pt modelId="{7D368AA8-A897-6A44-B2ED-5420DBBF55CD}" type="pres">
      <dgm:prSet presAssocID="{D805A741-31F4-6D45-A082-4AD4C7B066F1}" presName="sibTrans" presStyleLbl="node1" presStyleIdx="6" presStyleCnt="12"/>
      <dgm:spPr>
        <a:prstGeom prst="circularArrow">
          <a:avLst>
            <a:gd name="adj1" fmla="val 2311"/>
            <a:gd name="adj2" fmla="val 139396"/>
            <a:gd name="adj3" fmla="val 7397564"/>
            <a:gd name="adj4" fmla="val 6753321"/>
            <a:gd name="adj5" fmla="val 2696"/>
          </a:avLst>
        </a:prstGeom>
      </dgm:spPr>
    </dgm:pt>
    <dgm:pt modelId="{256A8A82-B1CB-EF43-AB66-A3D1C8A54B59}" type="pres">
      <dgm:prSet presAssocID="{55E743FA-081E-B447-B4F2-DEEACC6857BC}" presName="dummy" presStyleCnt="0"/>
      <dgm:spPr/>
    </dgm:pt>
    <dgm:pt modelId="{36444405-91CC-BC45-909E-8AE477F1EC7C}" type="pres">
      <dgm:prSet presAssocID="{55E743FA-081E-B447-B4F2-DEEACC6857BC}" presName="node" presStyleLbl="revTx" presStyleIdx="7" presStyleCnt="12" custScaleX="218258">
        <dgm:presLayoutVars>
          <dgm:bulletEnabled val="1"/>
        </dgm:presLayoutVars>
      </dgm:prSet>
      <dgm:spPr>
        <a:prstGeom prst="rect">
          <a:avLst/>
        </a:prstGeom>
      </dgm:spPr>
    </dgm:pt>
    <dgm:pt modelId="{0EBEA1BD-8C57-A847-A4A1-BD492A397D4A}" type="pres">
      <dgm:prSet presAssocID="{B7792F1E-795A-8A40-9AF9-CBB036406804}" presName="sibTrans" presStyleLbl="node1" presStyleIdx="7" presStyleCnt="12"/>
      <dgm:spPr>
        <a:prstGeom prst="circularArrow">
          <a:avLst>
            <a:gd name="adj1" fmla="val 2311"/>
            <a:gd name="adj2" fmla="val 139396"/>
            <a:gd name="adj3" fmla="val 9307283"/>
            <a:gd name="adj4" fmla="val 8663040"/>
            <a:gd name="adj5" fmla="val 2696"/>
          </a:avLst>
        </a:prstGeom>
      </dgm:spPr>
    </dgm:pt>
    <dgm:pt modelId="{A1257670-91AA-B74E-AFCB-48382C466D43}" type="pres">
      <dgm:prSet presAssocID="{931AD6AD-68AD-1F4D-802F-C6CD780A0CDB}" presName="dummy" presStyleCnt="0"/>
      <dgm:spPr/>
    </dgm:pt>
    <dgm:pt modelId="{19DCBC3D-EF34-4444-B52C-E59D1C44CC9D}" type="pres">
      <dgm:prSet presAssocID="{931AD6AD-68AD-1F4D-802F-C6CD780A0CDB}" presName="node" presStyleLbl="revTx" presStyleIdx="8" presStyleCnt="12" custScaleX="221150">
        <dgm:presLayoutVars>
          <dgm:bulletEnabled val="1"/>
        </dgm:presLayoutVars>
      </dgm:prSet>
      <dgm:spPr>
        <a:prstGeom prst="rect">
          <a:avLst/>
        </a:prstGeom>
      </dgm:spPr>
    </dgm:pt>
    <dgm:pt modelId="{CDA9BE8C-41E5-BF45-BAB4-5B91BDDEFF8D}" type="pres">
      <dgm:prSet presAssocID="{591E9484-33B2-714C-AA5D-D47E80DA12F9}" presName="sibTrans" presStyleLbl="node1" presStyleIdx="8" presStyleCnt="12"/>
      <dgm:spPr>
        <a:prstGeom prst="circularArrow">
          <a:avLst>
            <a:gd name="adj1" fmla="val 2311"/>
            <a:gd name="adj2" fmla="val 139396"/>
            <a:gd name="adj3" fmla="val 11122868"/>
            <a:gd name="adj4" fmla="val 10337736"/>
            <a:gd name="adj5" fmla="val 2696"/>
          </a:avLst>
        </a:prstGeom>
      </dgm:spPr>
    </dgm:pt>
    <dgm:pt modelId="{731680F6-F070-374C-97C4-FB0156E03231}" type="pres">
      <dgm:prSet presAssocID="{D7E87DE1-03EB-D748-89C5-D76845DF9F58}" presName="dummy" presStyleCnt="0"/>
      <dgm:spPr/>
    </dgm:pt>
    <dgm:pt modelId="{12C576B8-5B2D-B04B-98C4-29D5E499FD83}" type="pres">
      <dgm:prSet presAssocID="{D7E87DE1-03EB-D748-89C5-D76845DF9F58}" presName="node" presStyleLbl="revTx" presStyleIdx="9" presStyleCnt="12" custScaleX="223834">
        <dgm:presLayoutVars>
          <dgm:bulletEnabled val="1"/>
        </dgm:presLayoutVars>
      </dgm:prSet>
      <dgm:spPr>
        <a:prstGeom prst="rect">
          <a:avLst/>
        </a:prstGeom>
      </dgm:spPr>
    </dgm:pt>
    <dgm:pt modelId="{C4FE94AE-AFAE-8743-9525-171FDA850E0F}" type="pres">
      <dgm:prSet presAssocID="{6533DBF9-2933-D44A-B9F0-8FC24EC06F20}" presName="sibTrans" presStyleLbl="node1" presStyleIdx="9" presStyleCnt="12"/>
      <dgm:spPr>
        <a:prstGeom prst="circularArrow">
          <a:avLst>
            <a:gd name="adj1" fmla="val 2311"/>
            <a:gd name="adj2" fmla="val 139396"/>
            <a:gd name="adj3" fmla="val 12797564"/>
            <a:gd name="adj4" fmla="val 12153321"/>
            <a:gd name="adj5" fmla="val 2696"/>
          </a:avLst>
        </a:prstGeom>
      </dgm:spPr>
    </dgm:pt>
    <dgm:pt modelId="{FBD4D212-3E98-9843-8795-297F9EDDD657}" type="pres">
      <dgm:prSet presAssocID="{610909C5-6334-264F-93E0-189A71FB6993}" presName="dummy" presStyleCnt="0"/>
      <dgm:spPr/>
    </dgm:pt>
    <dgm:pt modelId="{54CDBF4B-9D09-3242-A1D5-0506BD1712C5}" type="pres">
      <dgm:prSet presAssocID="{610909C5-6334-264F-93E0-189A71FB6993}" presName="node" presStyleLbl="revTx" presStyleIdx="10" presStyleCnt="12" custScaleX="204809">
        <dgm:presLayoutVars>
          <dgm:bulletEnabled val="1"/>
        </dgm:presLayoutVars>
      </dgm:prSet>
      <dgm:spPr>
        <a:prstGeom prst="rect">
          <a:avLst/>
        </a:prstGeom>
      </dgm:spPr>
    </dgm:pt>
    <dgm:pt modelId="{49452468-AA65-834B-B75D-72A0A7810E13}" type="pres">
      <dgm:prSet presAssocID="{C62D126D-D94F-0A45-AAB3-A4A2804A9AA5}" presName="sibTrans" presStyleLbl="node1" presStyleIdx="10" presStyleCnt="12"/>
      <dgm:spPr>
        <a:prstGeom prst="circularArrow">
          <a:avLst>
            <a:gd name="adj1" fmla="val 2311"/>
            <a:gd name="adj2" fmla="val 139396"/>
            <a:gd name="adj3" fmla="val 14707283"/>
            <a:gd name="adj4" fmla="val 14063040"/>
            <a:gd name="adj5" fmla="val 2696"/>
          </a:avLst>
        </a:prstGeom>
      </dgm:spPr>
    </dgm:pt>
    <dgm:pt modelId="{B0C742D0-6463-FF41-BE88-36D0AF1ED5D5}" type="pres">
      <dgm:prSet presAssocID="{527799A3-6798-F14C-9108-A99B044124B3}" presName="dummy" presStyleCnt="0"/>
      <dgm:spPr/>
    </dgm:pt>
    <dgm:pt modelId="{CE064FAD-9527-C04A-986D-ADE7F29D4AAF}" type="pres">
      <dgm:prSet presAssocID="{527799A3-6798-F14C-9108-A99B044124B3}" presName="node" presStyleLbl="revTx" presStyleIdx="11" presStyleCnt="12" custScaleX="91262" custRadScaleRad="100461" custRadScaleInc="-9508">
        <dgm:presLayoutVars>
          <dgm:bulletEnabled val="1"/>
        </dgm:presLayoutVars>
      </dgm:prSet>
      <dgm:spPr>
        <a:prstGeom prst="rect">
          <a:avLst/>
        </a:prstGeom>
      </dgm:spPr>
    </dgm:pt>
    <dgm:pt modelId="{7C0589C6-43EC-854D-966B-B0C5FE9A8192}" type="pres">
      <dgm:prSet presAssocID="{CCCC52AB-CFB4-904A-B94C-E1998826B4F9}" presName="sibTrans" presStyleLbl="node1" presStyleIdx="11" presStyleCnt="12"/>
      <dgm:spPr>
        <a:prstGeom prst="circularArrow">
          <a:avLst>
            <a:gd name="adj1" fmla="val 2311"/>
            <a:gd name="adj2" fmla="val 139396"/>
            <a:gd name="adj3" fmla="val 16522868"/>
            <a:gd name="adj4" fmla="val 15737736"/>
            <a:gd name="adj5" fmla="val 2696"/>
          </a:avLst>
        </a:prstGeom>
      </dgm:spPr>
    </dgm:pt>
  </dgm:ptLst>
  <dgm:cxnLst>
    <dgm:cxn modelId="{B0F62506-9B7F-0045-A383-4B173B9EA867}" type="presOf" srcId="{580AAA11-E1E4-FC4E-A546-63E521F462A7}" destId="{DAE7F6D9-575B-6C47-9F2C-6177EB4BA541}" srcOrd="0" destOrd="0" presId="urn:microsoft.com/office/officeart/2005/8/layout/cycle1"/>
    <dgm:cxn modelId="{FA3AD218-748A-9D4B-BC11-30F7DCB69D95}" type="presOf" srcId="{0858D728-97B0-1A41-82DA-1572CE14754F}" destId="{9BE0E30D-6CC1-3143-BC4A-4FF2C5039316}" srcOrd="0" destOrd="0" presId="urn:microsoft.com/office/officeart/2005/8/layout/cycle1"/>
    <dgm:cxn modelId="{3AFB3220-5C57-294E-89D1-16E6A983BBD7}" type="presOf" srcId="{D805A741-31F4-6D45-A082-4AD4C7B066F1}" destId="{7D368AA8-A897-6A44-B2ED-5420DBBF55CD}" srcOrd="0" destOrd="0" presId="urn:microsoft.com/office/officeart/2005/8/layout/cycle1"/>
    <dgm:cxn modelId="{898B4C20-6342-124C-BCA7-A0E051BFF65A}" type="presOf" srcId="{19401D75-4FA1-2642-9C39-67D34D8AB9EC}" destId="{37E24780-EDFC-1D4D-B756-C90BE821441B}" srcOrd="0" destOrd="0" presId="urn:microsoft.com/office/officeart/2005/8/layout/cycle1"/>
    <dgm:cxn modelId="{7D5E7F23-3E89-A444-A22D-0D36FEFC8A5E}" type="presOf" srcId="{54471214-3ABC-B64E-8935-4F53AC7091F5}" destId="{2257407E-2335-6E46-9533-50F1A4869162}" srcOrd="0" destOrd="0" presId="urn:microsoft.com/office/officeart/2005/8/layout/cycle1"/>
    <dgm:cxn modelId="{43A2D624-36A7-0349-8165-2080658490D3}" srcId="{8E1255C9-F847-A440-83FF-7AA254CCB896}" destId="{A9914442-2057-0542-A0EA-F935FCA28993}" srcOrd="6" destOrd="0" parTransId="{7C8B2F9C-9DC8-B341-9185-DD1FDBDEC5E5}" sibTransId="{D805A741-31F4-6D45-A082-4AD4C7B066F1}"/>
    <dgm:cxn modelId="{9CF48627-814F-F443-B89F-6A648D55FDB8}" type="presOf" srcId="{931AD6AD-68AD-1F4D-802F-C6CD780A0CDB}" destId="{19DCBC3D-EF34-4444-B52C-E59D1C44CC9D}" srcOrd="0" destOrd="0" presId="urn:microsoft.com/office/officeart/2005/8/layout/cycle1"/>
    <dgm:cxn modelId="{7A691C2F-852A-2D46-97FA-F18008E3FE4C}" type="presOf" srcId="{63159F5F-19C4-974F-B4D9-6A8388E3A179}" destId="{DC85BF06-3190-2C49-B38C-CC01414F9567}" srcOrd="0" destOrd="0" presId="urn:microsoft.com/office/officeart/2005/8/layout/cycle1"/>
    <dgm:cxn modelId="{3F778332-AF01-0B4C-85D9-4E7E4194A800}" type="presOf" srcId="{CCCC52AB-CFB4-904A-B94C-E1998826B4F9}" destId="{7C0589C6-43EC-854D-966B-B0C5FE9A8192}" srcOrd="0" destOrd="0" presId="urn:microsoft.com/office/officeart/2005/8/layout/cycle1"/>
    <dgm:cxn modelId="{59130A34-B4D6-A044-96F7-5346AB5CB5D8}" srcId="{8E1255C9-F847-A440-83FF-7AA254CCB896}" destId="{81D20D5D-F15B-B844-BCE7-07FE2E88C5B6}" srcOrd="2" destOrd="0" parTransId="{EDD06461-C2E5-A840-A887-FEA1BC169C5B}" sibTransId="{63159F5F-19C4-974F-B4D9-6A8388E3A179}"/>
    <dgm:cxn modelId="{24E8EE39-70FF-B84F-8DD2-74F1728207D4}" srcId="{8E1255C9-F847-A440-83FF-7AA254CCB896}" destId="{12600BCB-5734-3F4B-9543-0CB09A3EC940}" srcOrd="0" destOrd="0" parTransId="{694C5870-D1B6-4749-AAAC-40AAB1DA82EA}" sibTransId="{B6065800-F57E-6842-B73C-614AFBC2DE05}"/>
    <dgm:cxn modelId="{A6E9D03D-A124-1640-AE63-9802DEB348B8}" type="presOf" srcId="{8E1255C9-F847-A440-83FF-7AA254CCB896}" destId="{974F300E-4386-5845-9047-D2E50BE5B9DF}" srcOrd="0" destOrd="0" presId="urn:microsoft.com/office/officeart/2005/8/layout/cycle1"/>
    <dgm:cxn modelId="{9CF8D53D-88E1-7845-97FE-041A1CCF06EC}" type="presOf" srcId="{55B5CCF6-1B65-AC49-B1EC-CD09807E71EF}" destId="{76EDA6DC-5A32-7640-86D9-A3D1F65AC2D3}" srcOrd="0" destOrd="0" presId="urn:microsoft.com/office/officeart/2005/8/layout/cycle1"/>
    <dgm:cxn modelId="{A95B3F43-913C-6747-B369-CFD6823B8019}" type="presOf" srcId="{55E743FA-081E-B447-B4F2-DEEACC6857BC}" destId="{36444405-91CC-BC45-909E-8AE477F1EC7C}" srcOrd="0" destOrd="0" presId="urn:microsoft.com/office/officeart/2005/8/layout/cycle1"/>
    <dgm:cxn modelId="{4C3DD547-D047-9D45-828F-C7C94046F4A6}" srcId="{8E1255C9-F847-A440-83FF-7AA254CCB896}" destId="{D7E87DE1-03EB-D748-89C5-D76845DF9F58}" srcOrd="9" destOrd="0" parTransId="{08AD16C4-82BB-C248-8EBD-2C05A46AF859}" sibTransId="{6533DBF9-2933-D44A-B9F0-8FC24EC06F20}"/>
    <dgm:cxn modelId="{551CDC59-D131-394B-A85A-65E2C8D89E4D}" type="presOf" srcId="{D548EBB6-B1A8-4E4A-94F3-38AFF917AA13}" destId="{A85B6194-0CD3-0046-9C07-12EA626BEFA3}" srcOrd="0" destOrd="0" presId="urn:microsoft.com/office/officeart/2005/8/layout/cycle1"/>
    <dgm:cxn modelId="{79522C67-F727-FB46-9C3C-1B3FF80F096A}" type="presOf" srcId="{B6065800-F57E-6842-B73C-614AFBC2DE05}" destId="{2990F259-A510-7044-A15A-189FB55AE5CB}" srcOrd="0" destOrd="0" presId="urn:microsoft.com/office/officeart/2005/8/layout/cycle1"/>
    <dgm:cxn modelId="{72C2786A-170A-7941-BC19-D19D3C3A61E2}" type="presOf" srcId="{591E9484-33B2-714C-AA5D-D47E80DA12F9}" destId="{CDA9BE8C-41E5-BF45-BAB4-5B91BDDEFF8D}" srcOrd="0" destOrd="0" presId="urn:microsoft.com/office/officeart/2005/8/layout/cycle1"/>
    <dgm:cxn modelId="{1645E080-0E66-3042-9970-F0B14D40F2CA}" type="presOf" srcId="{6533DBF9-2933-D44A-B9F0-8FC24EC06F20}" destId="{C4FE94AE-AFAE-8743-9525-171FDA850E0F}" srcOrd="0" destOrd="0" presId="urn:microsoft.com/office/officeart/2005/8/layout/cycle1"/>
    <dgm:cxn modelId="{485A8B86-E2D7-9843-B47A-5D50108E985F}" type="presOf" srcId="{F73B3211-1799-3F44-92B6-7CEE57ECB2D3}" destId="{BF6C208F-01F8-574D-980A-D40F886CF760}" srcOrd="0" destOrd="0" presId="urn:microsoft.com/office/officeart/2005/8/layout/cycle1"/>
    <dgm:cxn modelId="{3D153088-8A63-D744-A086-F11B5524CA42}" type="presOf" srcId="{81D20D5D-F15B-B844-BCE7-07FE2E88C5B6}" destId="{2467F156-8EB3-F044-8664-8B186FD19D40}" srcOrd="0" destOrd="0" presId="urn:microsoft.com/office/officeart/2005/8/layout/cycle1"/>
    <dgm:cxn modelId="{E5794E8E-0448-974E-A839-D2CE4C761A28}" type="presOf" srcId="{C62D126D-D94F-0A45-AAB3-A4A2804A9AA5}" destId="{49452468-AA65-834B-B75D-72A0A7810E13}" srcOrd="0" destOrd="0" presId="urn:microsoft.com/office/officeart/2005/8/layout/cycle1"/>
    <dgm:cxn modelId="{C71EFA8F-2D9D-B349-9D8F-4C4E8D5A1A88}" srcId="{8E1255C9-F847-A440-83FF-7AA254CCB896}" destId="{0858D728-97B0-1A41-82DA-1572CE14754F}" srcOrd="4" destOrd="0" parTransId="{101D8312-F9CD-0648-93A1-801EBB18F1C1}" sibTransId="{19401D75-4FA1-2642-9C39-67D34D8AB9EC}"/>
    <dgm:cxn modelId="{8BC02790-30A7-8E4F-A35E-2380CA591837}" srcId="{8E1255C9-F847-A440-83FF-7AA254CCB896}" destId="{F73B3211-1799-3F44-92B6-7CEE57ECB2D3}" srcOrd="5" destOrd="0" parTransId="{3185974B-797D-B74A-90E5-50DD4F820E03}" sibTransId="{580AAA11-E1E4-FC4E-A546-63E521F462A7}"/>
    <dgm:cxn modelId="{507BDA9D-99F3-BD44-BCFB-D717A3DFF830}" type="presOf" srcId="{12600BCB-5734-3F4B-9543-0CB09A3EC940}" destId="{92DA8A36-05F4-4B4C-B207-6FB4CBC9688F}" srcOrd="0" destOrd="0" presId="urn:microsoft.com/office/officeart/2005/8/layout/cycle1"/>
    <dgm:cxn modelId="{9D179EA7-3A49-544A-83DE-69B7A779502D}" srcId="{8E1255C9-F847-A440-83FF-7AA254CCB896}" destId="{D548EBB6-B1A8-4E4A-94F3-38AFF917AA13}" srcOrd="3" destOrd="0" parTransId="{9C2C1551-390F-D644-9FE4-C7360EFD93EC}" sibTransId="{55B5CCF6-1B65-AC49-B1EC-CD09807E71EF}"/>
    <dgm:cxn modelId="{4E0B9EB4-639C-374D-A338-7D86FE452BC9}" type="presOf" srcId="{527799A3-6798-F14C-9108-A99B044124B3}" destId="{CE064FAD-9527-C04A-986D-ADE7F29D4AAF}" srcOrd="0" destOrd="0" presId="urn:microsoft.com/office/officeart/2005/8/layout/cycle1"/>
    <dgm:cxn modelId="{6E0A29B9-33A3-8F4D-BBD4-672768354023}" srcId="{8E1255C9-F847-A440-83FF-7AA254CCB896}" destId="{55E743FA-081E-B447-B4F2-DEEACC6857BC}" srcOrd="7" destOrd="0" parTransId="{4994F5D2-F751-6249-8BC2-0DA8296759D8}" sibTransId="{B7792F1E-795A-8A40-9AF9-CBB036406804}"/>
    <dgm:cxn modelId="{7E3437C4-CA9E-744B-A10C-AB226D685EF4}" srcId="{8E1255C9-F847-A440-83FF-7AA254CCB896}" destId="{610909C5-6334-264F-93E0-189A71FB6993}" srcOrd="10" destOrd="0" parTransId="{BAA50C28-F269-4F4D-892E-94581FC50AB9}" sibTransId="{C62D126D-D94F-0A45-AAB3-A4A2804A9AA5}"/>
    <dgm:cxn modelId="{1F2DB8C5-39F2-DA4C-9BC9-1A78C2D8290B}" type="presOf" srcId="{610909C5-6334-264F-93E0-189A71FB6993}" destId="{54CDBF4B-9D09-3242-A1D5-0506BD1712C5}" srcOrd="0" destOrd="0" presId="urn:microsoft.com/office/officeart/2005/8/layout/cycle1"/>
    <dgm:cxn modelId="{8473CCC9-3CE8-2541-BD76-1510DC4C2444}" srcId="{8E1255C9-F847-A440-83FF-7AA254CCB896}" destId="{527799A3-6798-F14C-9108-A99B044124B3}" srcOrd="11" destOrd="0" parTransId="{4C8AC837-DBAA-5F48-BFFA-88B3F17800FA}" sibTransId="{CCCC52AB-CFB4-904A-B94C-E1998826B4F9}"/>
    <dgm:cxn modelId="{B110A1D2-E1D2-C04C-8976-779F7F4F66C8}" srcId="{8E1255C9-F847-A440-83FF-7AA254CCB896}" destId="{325DB5A0-FE7A-8245-9663-7B515E4DF4C8}" srcOrd="1" destOrd="0" parTransId="{4E2DDA45-C5A5-2D44-BC75-B1BB3E89C39E}" sibTransId="{54471214-3ABC-B64E-8935-4F53AC7091F5}"/>
    <dgm:cxn modelId="{2D3320D3-1B73-B045-ADE4-849A63A77659}" type="presOf" srcId="{B7792F1E-795A-8A40-9AF9-CBB036406804}" destId="{0EBEA1BD-8C57-A847-A4A1-BD492A397D4A}" srcOrd="0" destOrd="0" presId="urn:microsoft.com/office/officeart/2005/8/layout/cycle1"/>
    <dgm:cxn modelId="{B263D5DB-FD9A-F845-A29A-1C25305A814B}" srcId="{8E1255C9-F847-A440-83FF-7AA254CCB896}" destId="{931AD6AD-68AD-1F4D-802F-C6CD780A0CDB}" srcOrd="8" destOrd="0" parTransId="{1C7C9849-E661-3747-A64F-D6BD82FBC8C6}" sibTransId="{591E9484-33B2-714C-AA5D-D47E80DA12F9}"/>
    <dgm:cxn modelId="{0C9118EB-FF21-3040-9084-8365B540EBB6}" type="presOf" srcId="{A9914442-2057-0542-A0EA-F935FCA28993}" destId="{B4CE740F-E5F8-1040-9068-3C0CA6A81D60}" srcOrd="0" destOrd="0" presId="urn:microsoft.com/office/officeart/2005/8/layout/cycle1"/>
    <dgm:cxn modelId="{7546D2F3-3276-7E4B-9449-9091A19B0125}" type="presOf" srcId="{325DB5A0-FE7A-8245-9663-7B515E4DF4C8}" destId="{EAEA7D1D-8D8A-4A4B-812D-D24179AFED27}" srcOrd="0" destOrd="0" presId="urn:microsoft.com/office/officeart/2005/8/layout/cycle1"/>
    <dgm:cxn modelId="{E8B5C9F5-5835-4544-B5B4-AF67C59D6FA8}" type="presOf" srcId="{D7E87DE1-03EB-D748-89C5-D76845DF9F58}" destId="{12C576B8-5B2D-B04B-98C4-29D5E499FD83}" srcOrd="0" destOrd="0" presId="urn:microsoft.com/office/officeart/2005/8/layout/cycle1"/>
    <dgm:cxn modelId="{DCA83F37-2F16-624B-AEBB-F8C2E2B948B7}" type="presParOf" srcId="{974F300E-4386-5845-9047-D2E50BE5B9DF}" destId="{BF1A72C0-4F23-214E-B2C0-EC3432C35438}" srcOrd="0" destOrd="0" presId="urn:microsoft.com/office/officeart/2005/8/layout/cycle1"/>
    <dgm:cxn modelId="{8DE26363-D8D8-4145-85A3-D63D8A7DED3B}" type="presParOf" srcId="{974F300E-4386-5845-9047-D2E50BE5B9DF}" destId="{92DA8A36-05F4-4B4C-B207-6FB4CBC9688F}" srcOrd="1" destOrd="0" presId="urn:microsoft.com/office/officeart/2005/8/layout/cycle1"/>
    <dgm:cxn modelId="{1C21968B-9966-3648-AA5A-6F9EE4C3AE0F}" type="presParOf" srcId="{974F300E-4386-5845-9047-D2E50BE5B9DF}" destId="{2990F259-A510-7044-A15A-189FB55AE5CB}" srcOrd="2" destOrd="0" presId="urn:microsoft.com/office/officeart/2005/8/layout/cycle1"/>
    <dgm:cxn modelId="{BDEA0E8F-7058-3444-98D3-47A9D9D2DECF}" type="presParOf" srcId="{974F300E-4386-5845-9047-D2E50BE5B9DF}" destId="{A7A1548F-03D0-7F43-8C4C-631804CE4126}" srcOrd="3" destOrd="0" presId="urn:microsoft.com/office/officeart/2005/8/layout/cycle1"/>
    <dgm:cxn modelId="{0EBEE22E-F93E-114C-98C7-B00A4E4C7C71}" type="presParOf" srcId="{974F300E-4386-5845-9047-D2E50BE5B9DF}" destId="{EAEA7D1D-8D8A-4A4B-812D-D24179AFED27}" srcOrd="4" destOrd="0" presId="urn:microsoft.com/office/officeart/2005/8/layout/cycle1"/>
    <dgm:cxn modelId="{E667B7EA-D333-5B44-8BB2-C517597E5E4A}" type="presParOf" srcId="{974F300E-4386-5845-9047-D2E50BE5B9DF}" destId="{2257407E-2335-6E46-9533-50F1A4869162}" srcOrd="5" destOrd="0" presId="urn:microsoft.com/office/officeart/2005/8/layout/cycle1"/>
    <dgm:cxn modelId="{08A60648-2297-7643-805E-180CC8292461}" type="presParOf" srcId="{974F300E-4386-5845-9047-D2E50BE5B9DF}" destId="{3467B5D4-61EB-4C46-BB87-881C0920F2D1}" srcOrd="6" destOrd="0" presId="urn:microsoft.com/office/officeart/2005/8/layout/cycle1"/>
    <dgm:cxn modelId="{8DC36204-E02F-9F4B-B0FF-A6DEF3D31F0F}" type="presParOf" srcId="{974F300E-4386-5845-9047-D2E50BE5B9DF}" destId="{2467F156-8EB3-F044-8664-8B186FD19D40}" srcOrd="7" destOrd="0" presId="urn:microsoft.com/office/officeart/2005/8/layout/cycle1"/>
    <dgm:cxn modelId="{9EC6FDFA-59F4-CA45-845F-81517542D1CD}" type="presParOf" srcId="{974F300E-4386-5845-9047-D2E50BE5B9DF}" destId="{DC85BF06-3190-2C49-B38C-CC01414F9567}" srcOrd="8" destOrd="0" presId="urn:microsoft.com/office/officeart/2005/8/layout/cycle1"/>
    <dgm:cxn modelId="{3C4A5945-1762-934B-96EB-E4470197CCEF}" type="presParOf" srcId="{974F300E-4386-5845-9047-D2E50BE5B9DF}" destId="{818521AB-CB19-3245-AC47-32330EC1D05A}" srcOrd="9" destOrd="0" presId="urn:microsoft.com/office/officeart/2005/8/layout/cycle1"/>
    <dgm:cxn modelId="{FA1D39A9-E782-9347-8518-32DEBEAA55F1}" type="presParOf" srcId="{974F300E-4386-5845-9047-D2E50BE5B9DF}" destId="{A85B6194-0CD3-0046-9C07-12EA626BEFA3}" srcOrd="10" destOrd="0" presId="urn:microsoft.com/office/officeart/2005/8/layout/cycle1"/>
    <dgm:cxn modelId="{CE6449CF-0941-DD44-8878-2287C21CAA02}" type="presParOf" srcId="{974F300E-4386-5845-9047-D2E50BE5B9DF}" destId="{76EDA6DC-5A32-7640-86D9-A3D1F65AC2D3}" srcOrd="11" destOrd="0" presId="urn:microsoft.com/office/officeart/2005/8/layout/cycle1"/>
    <dgm:cxn modelId="{4A17DED6-D8FE-9B4C-811E-A73CB594984B}" type="presParOf" srcId="{974F300E-4386-5845-9047-D2E50BE5B9DF}" destId="{5FEB966B-5E78-494C-B5A1-6F18B3A362B7}" srcOrd="12" destOrd="0" presId="urn:microsoft.com/office/officeart/2005/8/layout/cycle1"/>
    <dgm:cxn modelId="{4ECDD9D5-C77E-6140-AFC8-CBEEEBAA0757}" type="presParOf" srcId="{974F300E-4386-5845-9047-D2E50BE5B9DF}" destId="{9BE0E30D-6CC1-3143-BC4A-4FF2C5039316}" srcOrd="13" destOrd="0" presId="urn:microsoft.com/office/officeart/2005/8/layout/cycle1"/>
    <dgm:cxn modelId="{592DB12F-7C13-BA49-95A2-897BE9A8C2EF}" type="presParOf" srcId="{974F300E-4386-5845-9047-D2E50BE5B9DF}" destId="{37E24780-EDFC-1D4D-B756-C90BE821441B}" srcOrd="14" destOrd="0" presId="urn:microsoft.com/office/officeart/2005/8/layout/cycle1"/>
    <dgm:cxn modelId="{702B2845-0E52-7A49-90C6-590B8E643913}" type="presParOf" srcId="{974F300E-4386-5845-9047-D2E50BE5B9DF}" destId="{788B510C-5C6F-7E4F-BD2A-4B0F37349509}" srcOrd="15" destOrd="0" presId="urn:microsoft.com/office/officeart/2005/8/layout/cycle1"/>
    <dgm:cxn modelId="{2B467511-D4A3-0F40-A89E-E693A3D63FA0}" type="presParOf" srcId="{974F300E-4386-5845-9047-D2E50BE5B9DF}" destId="{BF6C208F-01F8-574D-980A-D40F886CF760}" srcOrd="16" destOrd="0" presId="urn:microsoft.com/office/officeart/2005/8/layout/cycle1"/>
    <dgm:cxn modelId="{8BB77D12-05A2-FA49-98DD-FEC27A0C5223}" type="presParOf" srcId="{974F300E-4386-5845-9047-D2E50BE5B9DF}" destId="{DAE7F6D9-575B-6C47-9F2C-6177EB4BA541}" srcOrd="17" destOrd="0" presId="urn:microsoft.com/office/officeart/2005/8/layout/cycle1"/>
    <dgm:cxn modelId="{B7AB476A-2EDC-FF4D-AEE9-5021DA5950EC}" type="presParOf" srcId="{974F300E-4386-5845-9047-D2E50BE5B9DF}" destId="{3AD74439-13B4-6B4C-A74C-96BE28333D49}" srcOrd="18" destOrd="0" presId="urn:microsoft.com/office/officeart/2005/8/layout/cycle1"/>
    <dgm:cxn modelId="{37C3962B-367F-FB4C-A0F1-41928B4FAA28}" type="presParOf" srcId="{974F300E-4386-5845-9047-D2E50BE5B9DF}" destId="{B4CE740F-E5F8-1040-9068-3C0CA6A81D60}" srcOrd="19" destOrd="0" presId="urn:microsoft.com/office/officeart/2005/8/layout/cycle1"/>
    <dgm:cxn modelId="{6F37240F-16E5-3949-8421-90A225034B83}" type="presParOf" srcId="{974F300E-4386-5845-9047-D2E50BE5B9DF}" destId="{7D368AA8-A897-6A44-B2ED-5420DBBF55CD}" srcOrd="20" destOrd="0" presId="urn:microsoft.com/office/officeart/2005/8/layout/cycle1"/>
    <dgm:cxn modelId="{0BF070D5-2FEF-364B-BA52-A6539E7CB282}" type="presParOf" srcId="{974F300E-4386-5845-9047-D2E50BE5B9DF}" destId="{256A8A82-B1CB-EF43-AB66-A3D1C8A54B59}" srcOrd="21" destOrd="0" presId="urn:microsoft.com/office/officeart/2005/8/layout/cycle1"/>
    <dgm:cxn modelId="{8B246919-DC00-794D-A2F0-A5137A375FB9}" type="presParOf" srcId="{974F300E-4386-5845-9047-D2E50BE5B9DF}" destId="{36444405-91CC-BC45-909E-8AE477F1EC7C}" srcOrd="22" destOrd="0" presId="urn:microsoft.com/office/officeart/2005/8/layout/cycle1"/>
    <dgm:cxn modelId="{A8E9EA99-4D94-FE4C-9652-526796CA0A21}" type="presParOf" srcId="{974F300E-4386-5845-9047-D2E50BE5B9DF}" destId="{0EBEA1BD-8C57-A847-A4A1-BD492A397D4A}" srcOrd="23" destOrd="0" presId="urn:microsoft.com/office/officeart/2005/8/layout/cycle1"/>
    <dgm:cxn modelId="{147DCEBD-939E-014F-AF0E-304D9CD27B95}" type="presParOf" srcId="{974F300E-4386-5845-9047-D2E50BE5B9DF}" destId="{A1257670-91AA-B74E-AFCB-48382C466D43}" srcOrd="24" destOrd="0" presId="urn:microsoft.com/office/officeart/2005/8/layout/cycle1"/>
    <dgm:cxn modelId="{2071326E-66F3-0840-8BE1-A8BAB6F1636E}" type="presParOf" srcId="{974F300E-4386-5845-9047-D2E50BE5B9DF}" destId="{19DCBC3D-EF34-4444-B52C-E59D1C44CC9D}" srcOrd="25" destOrd="0" presId="urn:microsoft.com/office/officeart/2005/8/layout/cycle1"/>
    <dgm:cxn modelId="{39528E0F-54BC-0848-95D6-2A9DD8A5E9AD}" type="presParOf" srcId="{974F300E-4386-5845-9047-D2E50BE5B9DF}" destId="{CDA9BE8C-41E5-BF45-BAB4-5B91BDDEFF8D}" srcOrd="26" destOrd="0" presId="urn:microsoft.com/office/officeart/2005/8/layout/cycle1"/>
    <dgm:cxn modelId="{5874E16E-EAB6-174B-80EA-3CC48A245993}" type="presParOf" srcId="{974F300E-4386-5845-9047-D2E50BE5B9DF}" destId="{731680F6-F070-374C-97C4-FB0156E03231}" srcOrd="27" destOrd="0" presId="urn:microsoft.com/office/officeart/2005/8/layout/cycle1"/>
    <dgm:cxn modelId="{5D75997E-A254-E949-80F7-3DB149DF6845}" type="presParOf" srcId="{974F300E-4386-5845-9047-D2E50BE5B9DF}" destId="{12C576B8-5B2D-B04B-98C4-29D5E499FD83}" srcOrd="28" destOrd="0" presId="urn:microsoft.com/office/officeart/2005/8/layout/cycle1"/>
    <dgm:cxn modelId="{1FD8CAA4-2C99-EC41-8680-AFB436D5DA3A}" type="presParOf" srcId="{974F300E-4386-5845-9047-D2E50BE5B9DF}" destId="{C4FE94AE-AFAE-8743-9525-171FDA850E0F}" srcOrd="29" destOrd="0" presId="urn:microsoft.com/office/officeart/2005/8/layout/cycle1"/>
    <dgm:cxn modelId="{8F6EF74D-57AC-8849-929C-2929BCD36BC5}" type="presParOf" srcId="{974F300E-4386-5845-9047-D2E50BE5B9DF}" destId="{FBD4D212-3E98-9843-8795-297F9EDDD657}" srcOrd="30" destOrd="0" presId="urn:microsoft.com/office/officeart/2005/8/layout/cycle1"/>
    <dgm:cxn modelId="{65836957-0056-FB40-BC9D-399FCF4D518C}" type="presParOf" srcId="{974F300E-4386-5845-9047-D2E50BE5B9DF}" destId="{54CDBF4B-9D09-3242-A1D5-0506BD1712C5}" srcOrd="31" destOrd="0" presId="urn:microsoft.com/office/officeart/2005/8/layout/cycle1"/>
    <dgm:cxn modelId="{DC4E56E8-2813-4B46-8704-147B28F394B3}" type="presParOf" srcId="{974F300E-4386-5845-9047-D2E50BE5B9DF}" destId="{49452468-AA65-834B-B75D-72A0A7810E13}" srcOrd="32" destOrd="0" presId="urn:microsoft.com/office/officeart/2005/8/layout/cycle1"/>
    <dgm:cxn modelId="{F645EB6C-1B5D-1A45-A7B4-360DDE4158CB}" type="presParOf" srcId="{974F300E-4386-5845-9047-D2E50BE5B9DF}" destId="{B0C742D0-6463-FF41-BE88-36D0AF1ED5D5}" srcOrd="33" destOrd="0" presId="urn:microsoft.com/office/officeart/2005/8/layout/cycle1"/>
    <dgm:cxn modelId="{0A2543D0-A74F-5045-A162-344C75BF84CB}" type="presParOf" srcId="{974F300E-4386-5845-9047-D2E50BE5B9DF}" destId="{CE064FAD-9527-C04A-986D-ADE7F29D4AAF}" srcOrd="34" destOrd="0" presId="urn:microsoft.com/office/officeart/2005/8/layout/cycle1"/>
    <dgm:cxn modelId="{4F38B49F-23A4-944D-8BAA-893A099A638D}" type="presParOf" srcId="{974F300E-4386-5845-9047-D2E50BE5B9DF}" destId="{7C0589C6-43EC-854D-966B-B0C5FE9A8192}" srcOrd="35"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1255C9-F847-A440-83FF-7AA254CCB896}" type="doc">
      <dgm:prSet loTypeId="urn:microsoft.com/office/officeart/2005/8/layout/cycle1" loCatId="cycle" qsTypeId="urn:microsoft.com/office/officeart/2005/8/quickstyle/simple4" qsCatId="simple" csTypeId="urn:microsoft.com/office/officeart/2005/8/colors/accent1_2" csCatId="accent1" phldr="1"/>
      <dgm:spPr/>
    </dgm:pt>
    <dgm:pt modelId="{12600BCB-5734-3F4B-9543-0CB09A3EC940}">
      <dgm:prSet phldrT="[Text]" custT="1"/>
      <dgm:spPr>
        <a:xfrm>
          <a:off x="4198328" y="3003"/>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1 نيسان</a:t>
          </a:r>
          <a:endParaRPr lang="en-US" sz="1600" dirty="0">
            <a:solidFill>
              <a:srgbClr val="FFFFFF">
                <a:hueOff val="0"/>
                <a:satOff val="0"/>
                <a:lumOff val="0"/>
                <a:alphaOff val="0"/>
              </a:srgbClr>
            </a:solidFill>
            <a:latin typeface="Tahoma"/>
            <a:ea typeface="+mn-ea"/>
            <a:cs typeface="+mn-cs"/>
          </a:endParaRPr>
        </a:p>
      </dgm:t>
    </dgm:pt>
    <dgm:pt modelId="{694C5870-D1B6-4749-AAAC-40AAB1DA82EA}" type="parTrans" cxnId="{24E8EE39-70FF-B84F-8DD2-74F1728207D4}">
      <dgm:prSet/>
      <dgm:spPr/>
      <dgm:t>
        <a:bodyPr/>
        <a:lstStyle/>
        <a:p>
          <a:endParaRPr lang="en-US"/>
        </a:p>
      </dgm:t>
    </dgm:pt>
    <dgm:pt modelId="{B6065800-F57E-6842-B73C-614AFBC2DE05}" type="sibTrans" cxnId="{24E8EE39-70FF-B84F-8DD2-74F1728207D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325DB5A0-FE7A-8245-9663-7B515E4DF4C8}">
      <dgm:prSet phldrT="[Text]" custT="1"/>
      <dgm:spPr>
        <a:xfrm>
          <a:off x="5496848" y="752704"/>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2 أيار</a:t>
          </a:r>
          <a:endParaRPr lang="en-US" sz="1600" dirty="0">
            <a:solidFill>
              <a:srgbClr val="FFFFFF">
                <a:hueOff val="0"/>
                <a:satOff val="0"/>
                <a:lumOff val="0"/>
                <a:alphaOff val="0"/>
              </a:srgbClr>
            </a:solidFill>
            <a:latin typeface="Tahoma"/>
            <a:ea typeface="+mn-ea"/>
            <a:cs typeface="+mn-cs"/>
          </a:endParaRPr>
        </a:p>
      </dgm:t>
    </dgm:pt>
    <dgm:pt modelId="{4E2DDA45-C5A5-2D44-BC75-B1BB3E89C39E}" type="parTrans" cxnId="{B110A1D2-E1D2-C04C-8976-779F7F4F66C8}">
      <dgm:prSet/>
      <dgm:spPr/>
      <dgm:t>
        <a:bodyPr/>
        <a:lstStyle/>
        <a:p>
          <a:endParaRPr lang="en-US"/>
        </a:p>
      </dgm:t>
    </dgm:pt>
    <dgm:pt modelId="{54471214-3ABC-B64E-8935-4F53AC7091F5}" type="sibTrans" cxnId="{B110A1D2-E1D2-C04C-8976-779F7F4F66C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81D20D5D-F15B-B844-BCE7-07FE2E88C5B6}">
      <dgm:prSet phldrT="[Text]" custT="1"/>
      <dgm:spPr>
        <a:xfrm>
          <a:off x="6246550" y="2051225"/>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3 سينان</a:t>
          </a:r>
          <a:endParaRPr lang="en-US" sz="1600" dirty="0">
            <a:solidFill>
              <a:srgbClr val="FFFFFF">
                <a:hueOff val="0"/>
                <a:satOff val="0"/>
                <a:lumOff val="0"/>
                <a:alphaOff val="0"/>
              </a:srgbClr>
            </a:solidFill>
            <a:latin typeface="Tahoma"/>
            <a:ea typeface="+mn-ea"/>
            <a:cs typeface="+mn-cs"/>
          </a:endParaRPr>
        </a:p>
      </dgm:t>
    </dgm:pt>
    <dgm:pt modelId="{EDD06461-C2E5-A840-A887-FEA1BC169C5B}" type="parTrans" cxnId="{59130A34-B4D6-A044-96F7-5346AB5CB5D8}">
      <dgm:prSet/>
      <dgm:spPr/>
      <dgm:t>
        <a:bodyPr/>
        <a:lstStyle/>
        <a:p>
          <a:endParaRPr lang="en-US"/>
        </a:p>
      </dgm:t>
    </dgm:pt>
    <dgm:pt modelId="{63159F5F-19C4-974F-B4D9-6A8388E3A179}" type="sibTrans" cxnId="{59130A34-B4D6-A044-96F7-5346AB5CB5D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548EBB6-B1A8-4E4A-94F3-38AFF917AA13}">
      <dgm:prSet phldrT="[Text]" custT="1"/>
      <dgm:spPr>
        <a:xfrm>
          <a:off x="6246550" y="3550628"/>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4 تموز</a:t>
          </a:r>
          <a:endParaRPr lang="en-US" sz="1600" dirty="0">
            <a:solidFill>
              <a:srgbClr val="FFFFFF">
                <a:hueOff val="0"/>
                <a:satOff val="0"/>
                <a:lumOff val="0"/>
                <a:alphaOff val="0"/>
              </a:srgbClr>
            </a:solidFill>
            <a:latin typeface="Tahoma"/>
            <a:ea typeface="+mn-ea"/>
            <a:cs typeface="+mn-cs"/>
          </a:endParaRPr>
        </a:p>
      </dgm:t>
    </dgm:pt>
    <dgm:pt modelId="{9C2C1551-390F-D644-9FE4-C7360EFD93EC}" type="parTrans" cxnId="{9D179EA7-3A49-544A-83DE-69B7A779502D}">
      <dgm:prSet/>
      <dgm:spPr/>
      <dgm:t>
        <a:bodyPr/>
        <a:lstStyle/>
        <a:p>
          <a:endParaRPr lang="en-US"/>
        </a:p>
      </dgm:t>
    </dgm:pt>
    <dgm:pt modelId="{55B5CCF6-1B65-AC49-B1EC-CD09807E71EF}" type="sibTrans" cxnId="{9D179EA7-3A49-544A-83DE-69B7A779502D}">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0858D728-97B0-1A41-82DA-1572CE14754F}">
      <dgm:prSet phldrT="[Text]" custT="1"/>
      <dgm:spPr>
        <a:xfrm>
          <a:off x="5496848" y="4849148"/>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5 آب</a:t>
          </a:r>
          <a:endParaRPr lang="en-US" sz="1600" dirty="0">
            <a:solidFill>
              <a:srgbClr val="FFFFFF">
                <a:hueOff val="0"/>
                <a:satOff val="0"/>
                <a:lumOff val="0"/>
                <a:alphaOff val="0"/>
              </a:srgbClr>
            </a:solidFill>
            <a:latin typeface="Tahoma"/>
            <a:ea typeface="+mn-ea"/>
            <a:cs typeface="+mn-cs"/>
          </a:endParaRPr>
        </a:p>
      </dgm:t>
    </dgm:pt>
    <dgm:pt modelId="{101D8312-F9CD-0648-93A1-801EBB18F1C1}" type="parTrans" cxnId="{C71EFA8F-2D9D-B349-9D8F-4C4E8D5A1A88}">
      <dgm:prSet/>
      <dgm:spPr/>
      <dgm:t>
        <a:bodyPr/>
        <a:lstStyle/>
        <a:p>
          <a:endParaRPr lang="en-US"/>
        </a:p>
      </dgm:t>
    </dgm:pt>
    <dgm:pt modelId="{19401D75-4FA1-2642-9C39-67D34D8AB9EC}" type="sibTrans" cxnId="{C71EFA8F-2D9D-B349-9D8F-4C4E8D5A1A8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F73B3211-1799-3F44-92B6-7CEE57ECB2D3}">
      <dgm:prSet phldrT="[Text]" custT="1"/>
      <dgm:spPr>
        <a:xfrm>
          <a:off x="4198328" y="5598850"/>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6 أيلول</a:t>
          </a:r>
          <a:endParaRPr lang="en-US" sz="1600" dirty="0">
            <a:solidFill>
              <a:srgbClr val="FFFFFF">
                <a:hueOff val="0"/>
                <a:satOff val="0"/>
                <a:lumOff val="0"/>
                <a:alphaOff val="0"/>
              </a:srgbClr>
            </a:solidFill>
            <a:latin typeface="Tahoma"/>
            <a:ea typeface="+mn-ea"/>
            <a:cs typeface="+mn-cs"/>
          </a:endParaRPr>
        </a:p>
      </dgm:t>
    </dgm:pt>
    <dgm:pt modelId="{3185974B-797D-B74A-90E5-50DD4F820E03}" type="parTrans" cxnId="{8BC02790-30A7-8E4F-A35E-2380CA591837}">
      <dgm:prSet/>
      <dgm:spPr/>
      <dgm:t>
        <a:bodyPr/>
        <a:lstStyle/>
        <a:p>
          <a:endParaRPr lang="en-US"/>
        </a:p>
      </dgm:t>
    </dgm:pt>
    <dgm:pt modelId="{580AAA11-E1E4-FC4E-A546-63E521F462A7}" type="sibTrans" cxnId="{8BC02790-30A7-8E4F-A35E-2380CA591837}">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A9914442-2057-0542-A0EA-F935FCA28993}">
      <dgm:prSet custT="1"/>
      <dgm:spPr>
        <a:xfrm>
          <a:off x="2698925" y="5598850"/>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7 تشري</a:t>
          </a:r>
          <a:endParaRPr lang="en-US" sz="1600" dirty="0">
            <a:solidFill>
              <a:srgbClr val="FFFFFF">
                <a:hueOff val="0"/>
                <a:satOff val="0"/>
                <a:lumOff val="0"/>
                <a:alphaOff val="0"/>
              </a:srgbClr>
            </a:solidFill>
            <a:latin typeface="Tahoma"/>
            <a:ea typeface="+mn-ea"/>
            <a:cs typeface="+mn-cs"/>
          </a:endParaRPr>
        </a:p>
      </dgm:t>
    </dgm:pt>
    <dgm:pt modelId="{7C8B2F9C-9DC8-B341-9185-DD1FDBDEC5E5}" type="parTrans" cxnId="{43A2D624-36A7-0349-8165-2080658490D3}">
      <dgm:prSet/>
      <dgm:spPr/>
      <dgm:t>
        <a:bodyPr/>
        <a:lstStyle/>
        <a:p>
          <a:endParaRPr lang="en-US"/>
        </a:p>
      </dgm:t>
    </dgm:pt>
    <dgm:pt modelId="{D805A741-31F4-6D45-A082-4AD4C7B066F1}" type="sibTrans" cxnId="{43A2D624-36A7-0349-8165-2080658490D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5E743FA-081E-B447-B4F2-DEEACC6857BC}">
      <dgm:prSet custT="1"/>
      <dgm:spPr>
        <a:xfrm>
          <a:off x="1400404" y="4849148"/>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8 تشبان</a:t>
          </a:r>
          <a:endParaRPr lang="en-US" sz="1600" dirty="0">
            <a:solidFill>
              <a:srgbClr val="FFFFFF">
                <a:hueOff val="0"/>
                <a:satOff val="0"/>
                <a:lumOff val="0"/>
                <a:alphaOff val="0"/>
              </a:srgbClr>
            </a:solidFill>
            <a:latin typeface="Tahoma"/>
            <a:ea typeface="+mn-ea"/>
            <a:cs typeface="+mn-cs"/>
          </a:endParaRPr>
        </a:p>
      </dgm:t>
    </dgm:pt>
    <dgm:pt modelId="{4994F5D2-F751-6249-8BC2-0DA8296759D8}" type="parTrans" cxnId="{6E0A29B9-33A3-8F4D-BBD4-672768354023}">
      <dgm:prSet/>
      <dgm:spPr/>
      <dgm:t>
        <a:bodyPr/>
        <a:lstStyle/>
        <a:p>
          <a:endParaRPr lang="en-US"/>
        </a:p>
      </dgm:t>
    </dgm:pt>
    <dgm:pt modelId="{B7792F1E-795A-8A40-9AF9-CBB036406804}" type="sibTrans" cxnId="{6E0A29B9-33A3-8F4D-BBD4-67276835402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31AD6AD-68AD-1F4D-802F-C6CD780A0CDB}">
      <dgm:prSet custT="1"/>
      <dgm:spPr>
        <a:xfrm>
          <a:off x="650703" y="3550628"/>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9 كسلو</a:t>
          </a:r>
          <a:endParaRPr lang="en-US" sz="1600" dirty="0">
            <a:solidFill>
              <a:srgbClr val="FFFFFF">
                <a:hueOff val="0"/>
                <a:satOff val="0"/>
                <a:lumOff val="0"/>
                <a:alphaOff val="0"/>
              </a:srgbClr>
            </a:solidFill>
            <a:latin typeface="Tahoma"/>
            <a:ea typeface="+mn-ea"/>
            <a:cs typeface="+mn-cs"/>
          </a:endParaRPr>
        </a:p>
      </dgm:t>
    </dgm:pt>
    <dgm:pt modelId="{1C7C9849-E661-3747-A64F-D6BD82FBC8C6}" type="parTrans" cxnId="{B263D5DB-FD9A-F845-A29A-1C25305A814B}">
      <dgm:prSet/>
      <dgm:spPr/>
      <dgm:t>
        <a:bodyPr/>
        <a:lstStyle/>
        <a:p>
          <a:endParaRPr lang="en-US"/>
        </a:p>
      </dgm:t>
    </dgm:pt>
    <dgm:pt modelId="{591E9484-33B2-714C-AA5D-D47E80DA12F9}" type="sibTrans" cxnId="{B263D5DB-FD9A-F845-A29A-1C25305A814B}">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7E87DE1-03EB-D748-89C5-D76845DF9F58}">
      <dgm:prSet custT="1"/>
      <dgm:spPr>
        <a:xfrm>
          <a:off x="650703" y="2051225"/>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10 تيبيت</a:t>
          </a:r>
          <a:endParaRPr lang="en-US" sz="1600" dirty="0">
            <a:solidFill>
              <a:srgbClr val="FFFFFF">
                <a:hueOff val="0"/>
                <a:satOff val="0"/>
                <a:lumOff val="0"/>
                <a:alphaOff val="0"/>
              </a:srgbClr>
            </a:solidFill>
            <a:latin typeface="Tahoma"/>
            <a:ea typeface="+mn-ea"/>
            <a:cs typeface="+mn-cs"/>
          </a:endParaRPr>
        </a:p>
      </dgm:t>
    </dgm:pt>
    <dgm:pt modelId="{08AD16C4-82BB-C248-8EBD-2C05A46AF859}" type="parTrans" cxnId="{4C3DD547-D047-9D45-828F-C7C94046F4A6}">
      <dgm:prSet/>
      <dgm:spPr/>
      <dgm:t>
        <a:bodyPr/>
        <a:lstStyle/>
        <a:p>
          <a:endParaRPr lang="en-US"/>
        </a:p>
      </dgm:t>
    </dgm:pt>
    <dgm:pt modelId="{6533DBF9-2933-D44A-B9F0-8FC24EC06F20}" type="sibTrans" cxnId="{4C3DD547-D047-9D45-828F-C7C94046F4A6}">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610909C5-6334-264F-93E0-189A71FB6993}">
      <dgm:prSet custT="1"/>
      <dgm:spPr>
        <a:xfrm>
          <a:off x="1400404" y="752704"/>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11 شباط</a:t>
          </a:r>
          <a:endParaRPr lang="en-US" sz="1600" dirty="0">
            <a:solidFill>
              <a:srgbClr val="FFFFFF">
                <a:hueOff val="0"/>
                <a:satOff val="0"/>
                <a:lumOff val="0"/>
                <a:alphaOff val="0"/>
              </a:srgbClr>
            </a:solidFill>
            <a:latin typeface="Tahoma"/>
            <a:ea typeface="+mn-ea"/>
            <a:cs typeface="+mn-cs"/>
          </a:endParaRPr>
        </a:p>
      </dgm:t>
    </dgm:pt>
    <dgm:pt modelId="{BAA50C28-F269-4F4D-892E-94581FC50AB9}" type="parTrans" cxnId="{7E3437C4-CA9E-744B-A10C-AB226D685EF4}">
      <dgm:prSet/>
      <dgm:spPr/>
      <dgm:t>
        <a:bodyPr/>
        <a:lstStyle/>
        <a:p>
          <a:endParaRPr lang="en-US"/>
        </a:p>
      </dgm:t>
    </dgm:pt>
    <dgm:pt modelId="{C62D126D-D94F-0A45-AAB3-A4A2804A9AA5}" type="sibTrans" cxnId="{7E3437C4-CA9E-744B-A10C-AB226D685EF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27799A3-6798-F14C-9108-A99B044124B3}">
      <dgm:prSet custT="1"/>
      <dgm:spPr>
        <a:xfrm>
          <a:off x="2698925" y="3003"/>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12 آذار</a:t>
          </a:r>
          <a:endParaRPr lang="en-US" sz="1600" dirty="0">
            <a:solidFill>
              <a:srgbClr val="FFFFFF">
                <a:hueOff val="0"/>
                <a:satOff val="0"/>
                <a:lumOff val="0"/>
                <a:alphaOff val="0"/>
              </a:srgbClr>
            </a:solidFill>
            <a:latin typeface="Tahoma"/>
            <a:ea typeface="+mn-ea"/>
            <a:cs typeface="+mn-cs"/>
          </a:endParaRPr>
        </a:p>
      </dgm:t>
    </dgm:pt>
    <dgm:pt modelId="{4C8AC837-DBAA-5F48-BFFA-88B3F17800FA}" type="parTrans" cxnId="{8473CCC9-3CE8-2541-BD76-1510DC4C2444}">
      <dgm:prSet/>
      <dgm:spPr/>
      <dgm:t>
        <a:bodyPr/>
        <a:lstStyle/>
        <a:p>
          <a:endParaRPr lang="en-US"/>
        </a:p>
      </dgm:t>
    </dgm:pt>
    <dgm:pt modelId="{CCCC52AB-CFB4-904A-B94C-E1998826B4F9}" type="sibTrans" cxnId="{8473CCC9-3CE8-2541-BD76-1510DC4C244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74F300E-4386-5845-9047-D2E50BE5B9DF}" type="pres">
      <dgm:prSet presAssocID="{8E1255C9-F847-A440-83FF-7AA254CCB896}" presName="cycle" presStyleCnt="0">
        <dgm:presLayoutVars>
          <dgm:dir/>
          <dgm:resizeHandles val="exact"/>
        </dgm:presLayoutVars>
      </dgm:prSet>
      <dgm:spPr/>
    </dgm:pt>
    <dgm:pt modelId="{BF1A72C0-4F23-214E-B2C0-EC3432C35438}" type="pres">
      <dgm:prSet presAssocID="{12600BCB-5734-3F4B-9543-0CB09A3EC940}" presName="dummy" presStyleCnt="0"/>
      <dgm:spPr/>
    </dgm:pt>
    <dgm:pt modelId="{92DA8A36-05F4-4B4C-B207-6FB4CBC9688F}" type="pres">
      <dgm:prSet presAssocID="{12600BCB-5734-3F4B-9543-0CB09A3EC940}" presName="node" presStyleLbl="revTx" presStyleIdx="0" presStyleCnt="12" custScaleX="235352">
        <dgm:presLayoutVars>
          <dgm:bulletEnabled val="1"/>
        </dgm:presLayoutVars>
      </dgm:prSet>
      <dgm:spPr>
        <a:prstGeom prst="rect">
          <a:avLst/>
        </a:prstGeom>
      </dgm:spPr>
    </dgm:pt>
    <dgm:pt modelId="{2990F259-A510-7044-A15A-189FB55AE5CB}" type="pres">
      <dgm:prSet presAssocID="{B6065800-F57E-6842-B73C-614AFBC2DE05}" presName="sibTrans" presStyleLbl="node1" presStyleIdx="0" presStyleCnt="12"/>
      <dgm:spPr>
        <a:prstGeom prst="circularArrow">
          <a:avLst>
            <a:gd name="adj1" fmla="val 2311"/>
            <a:gd name="adj2" fmla="val 139396"/>
            <a:gd name="adj3" fmla="val 18197564"/>
            <a:gd name="adj4" fmla="val 17553321"/>
            <a:gd name="adj5" fmla="val 2696"/>
          </a:avLst>
        </a:prstGeom>
      </dgm:spPr>
    </dgm:pt>
    <dgm:pt modelId="{A7A1548F-03D0-7F43-8C4C-631804CE4126}" type="pres">
      <dgm:prSet presAssocID="{325DB5A0-FE7A-8245-9663-7B515E4DF4C8}" presName="dummy" presStyleCnt="0"/>
      <dgm:spPr/>
    </dgm:pt>
    <dgm:pt modelId="{EAEA7D1D-8D8A-4A4B-812D-D24179AFED27}" type="pres">
      <dgm:prSet presAssocID="{325DB5A0-FE7A-8245-9663-7B515E4DF4C8}" presName="node" presStyleLbl="revTx" presStyleIdx="1" presStyleCnt="12" custScaleX="192316">
        <dgm:presLayoutVars>
          <dgm:bulletEnabled val="1"/>
        </dgm:presLayoutVars>
      </dgm:prSet>
      <dgm:spPr>
        <a:prstGeom prst="rect">
          <a:avLst/>
        </a:prstGeom>
      </dgm:spPr>
    </dgm:pt>
    <dgm:pt modelId="{2257407E-2335-6E46-9533-50F1A4869162}" type="pres">
      <dgm:prSet presAssocID="{54471214-3ABC-B64E-8935-4F53AC7091F5}" presName="sibTrans" presStyleLbl="node1" presStyleIdx="1" presStyleCnt="12"/>
      <dgm:spPr>
        <a:prstGeom prst="circularArrow">
          <a:avLst>
            <a:gd name="adj1" fmla="val 2311"/>
            <a:gd name="adj2" fmla="val 139396"/>
            <a:gd name="adj3" fmla="val 20107283"/>
            <a:gd name="adj4" fmla="val 19463040"/>
            <a:gd name="adj5" fmla="val 2696"/>
          </a:avLst>
        </a:prstGeom>
      </dgm:spPr>
    </dgm:pt>
    <dgm:pt modelId="{3467B5D4-61EB-4C46-BB87-881C0920F2D1}" type="pres">
      <dgm:prSet presAssocID="{81D20D5D-F15B-B844-BCE7-07FE2E88C5B6}" presName="dummy" presStyleCnt="0"/>
      <dgm:spPr/>
    </dgm:pt>
    <dgm:pt modelId="{2467F156-8EB3-F044-8664-8B186FD19D40}" type="pres">
      <dgm:prSet presAssocID="{81D20D5D-F15B-B844-BCE7-07FE2E88C5B6}" presName="node" presStyleLbl="revTx" presStyleIdx="2" presStyleCnt="12" custScaleX="216806">
        <dgm:presLayoutVars>
          <dgm:bulletEnabled val="1"/>
        </dgm:presLayoutVars>
      </dgm:prSet>
      <dgm:spPr>
        <a:prstGeom prst="rect">
          <a:avLst/>
        </a:prstGeom>
      </dgm:spPr>
    </dgm:pt>
    <dgm:pt modelId="{DC85BF06-3190-2C49-B38C-CC01414F9567}" type="pres">
      <dgm:prSet presAssocID="{63159F5F-19C4-974F-B4D9-6A8388E3A179}" presName="sibTrans" presStyleLbl="node1" presStyleIdx="2" presStyleCnt="12"/>
      <dgm:spPr>
        <a:prstGeom prst="circularArrow">
          <a:avLst>
            <a:gd name="adj1" fmla="val 2311"/>
            <a:gd name="adj2" fmla="val 139396"/>
            <a:gd name="adj3" fmla="val 322868"/>
            <a:gd name="adj4" fmla="val 21137736"/>
            <a:gd name="adj5" fmla="val 2696"/>
          </a:avLst>
        </a:prstGeom>
      </dgm:spPr>
    </dgm:pt>
    <dgm:pt modelId="{818521AB-CB19-3245-AC47-32330EC1D05A}" type="pres">
      <dgm:prSet presAssocID="{D548EBB6-B1A8-4E4A-94F3-38AFF917AA13}" presName="dummy" presStyleCnt="0"/>
      <dgm:spPr/>
    </dgm:pt>
    <dgm:pt modelId="{A85B6194-0CD3-0046-9C07-12EA626BEFA3}" type="pres">
      <dgm:prSet presAssocID="{D548EBB6-B1A8-4E4A-94F3-38AFF917AA13}" presName="node" presStyleLbl="revTx" presStyleIdx="3" presStyleCnt="12" custScaleX="211950">
        <dgm:presLayoutVars>
          <dgm:bulletEnabled val="1"/>
        </dgm:presLayoutVars>
      </dgm:prSet>
      <dgm:spPr>
        <a:prstGeom prst="rect">
          <a:avLst/>
        </a:prstGeom>
      </dgm:spPr>
    </dgm:pt>
    <dgm:pt modelId="{76EDA6DC-5A32-7640-86D9-A3D1F65AC2D3}" type="pres">
      <dgm:prSet presAssocID="{55B5CCF6-1B65-AC49-B1EC-CD09807E71EF}" presName="sibTrans" presStyleLbl="node1" presStyleIdx="3" presStyleCnt="12"/>
      <dgm:spPr>
        <a:prstGeom prst="circularArrow">
          <a:avLst>
            <a:gd name="adj1" fmla="val 2311"/>
            <a:gd name="adj2" fmla="val 139396"/>
            <a:gd name="adj3" fmla="val 1997564"/>
            <a:gd name="adj4" fmla="val 1353321"/>
            <a:gd name="adj5" fmla="val 2696"/>
          </a:avLst>
        </a:prstGeom>
      </dgm:spPr>
    </dgm:pt>
    <dgm:pt modelId="{5FEB966B-5E78-494C-B5A1-6F18B3A362B7}" type="pres">
      <dgm:prSet presAssocID="{0858D728-97B0-1A41-82DA-1572CE14754F}" presName="dummy" presStyleCnt="0"/>
      <dgm:spPr/>
    </dgm:pt>
    <dgm:pt modelId="{9BE0E30D-6CC1-3143-BC4A-4FF2C5039316}" type="pres">
      <dgm:prSet presAssocID="{0858D728-97B0-1A41-82DA-1572CE14754F}" presName="node" presStyleLbl="revTx" presStyleIdx="4" presStyleCnt="12" custScaleX="250719">
        <dgm:presLayoutVars>
          <dgm:bulletEnabled val="1"/>
        </dgm:presLayoutVars>
      </dgm:prSet>
      <dgm:spPr>
        <a:prstGeom prst="rect">
          <a:avLst/>
        </a:prstGeom>
      </dgm:spPr>
    </dgm:pt>
    <dgm:pt modelId="{37E24780-EDFC-1D4D-B756-C90BE821441B}" type="pres">
      <dgm:prSet presAssocID="{19401D75-4FA1-2642-9C39-67D34D8AB9EC}" presName="sibTrans" presStyleLbl="node1" presStyleIdx="4" presStyleCnt="12"/>
      <dgm:spPr>
        <a:prstGeom prst="circularArrow">
          <a:avLst>
            <a:gd name="adj1" fmla="val 2311"/>
            <a:gd name="adj2" fmla="val 139396"/>
            <a:gd name="adj3" fmla="val 3907283"/>
            <a:gd name="adj4" fmla="val 3263040"/>
            <a:gd name="adj5" fmla="val 2696"/>
          </a:avLst>
        </a:prstGeom>
      </dgm:spPr>
    </dgm:pt>
    <dgm:pt modelId="{788B510C-5C6F-7E4F-BD2A-4B0F37349509}" type="pres">
      <dgm:prSet presAssocID="{F73B3211-1799-3F44-92B6-7CEE57ECB2D3}" presName="dummy" presStyleCnt="0"/>
      <dgm:spPr/>
    </dgm:pt>
    <dgm:pt modelId="{BF6C208F-01F8-574D-980A-D40F886CF760}" type="pres">
      <dgm:prSet presAssocID="{F73B3211-1799-3F44-92B6-7CEE57ECB2D3}" presName="node" presStyleLbl="revTx" presStyleIdx="5" presStyleCnt="12" custScaleX="209410">
        <dgm:presLayoutVars>
          <dgm:bulletEnabled val="1"/>
        </dgm:presLayoutVars>
      </dgm:prSet>
      <dgm:spPr>
        <a:prstGeom prst="rect">
          <a:avLst/>
        </a:prstGeom>
      </dgm:spPr>
    </dgm:pt>
    <dgm:pt modelId="{DAE7F6D9-575B-6C47-9F2C-6177EB4BA541}" type="pres">
      <dgm:prSet presAssocID="{580AAA11-E1E4-FC4E-A546-63E521F462A7}" presName="sibTrans" presStyleLbl="node1" presStyleIdx="5" presStyleCnt="12"/>
      <dgm:spPr>
        <a:prstGeom prst="circularArrow">
          <a:avLst>
            <a:gd name="adj1" fmla="val 2311"/>
            <a:gd name="adj2" fmla="val 139396"/>
            <a:gd name="adj3" fmla="val 5722868"/>
            <a:gd name="adj4" fmla="val 4937736"/>
            <a:gd name="adj5" fmla="val 2696"/>
          </a:avLst>
        </a:prstGeom>
      </dgm:spPr>
    </dgm:pt>
    <dgm:pt modelId="{3AD74439-13B4-6B4C-A74C-96BE28333D49}" type="pres">
      <dgm:prSet presAssocID="{A9914442-2057-0542-A0EA-F935FCA28993}" presName="dummy" presStyleCnt="0"/>
      <dgm:spPr/>
    </dgm:pt>
    <dgm:pt modelId="{B4CE740F-E5F8-1040-9068-3C0CA6A81D60}" type="pres">
      <dgm:prSet presAssocID="{A9914442-2057-0542-A0EA-F935FCA28993}" presName="node" presStyleLbl="revTx" presStyleIdx="6" presStyleCnt="12" custScaleX="160431">
        <dgm:presLayoutVars>
          <dgm:bulletEnabled val="1"/>
        </dgm:presLayoutVars>
      </dgm:prSet>
      <dgm:spPr>
        <a:prstGeom prst="rect">
          <a:avLst/>
        </a:prstGeom>
      </dgm:spPr>
    </dgm:pt>
    <dgm:pt modelId="{7D368AA8-A897-6A44-B2ED-5420DBBF55CD}" type="pres">
      <dgm:prSet presAssocID="{D805A741-31F4-6D45-A082-4AD4C7B066F1}" presName="sibTrans" presStyleLbl="node1" presStyleIdx="6" presStyleCnt="12"/>
      <dgm:spPr>
        <a:prstGeom prst="circularArrow">
          <a:avLst>
            <a:gd name="adj1" fmla="val 2311"/>
            <a:gd name="adj2" fmla="val 139396"/>
            <a:gd name="adj3" fmla="val 7397564"/>
            <a:gd name="adj4" fmla="val 6753321"/>
            <a:gd name="adj5" fmla="val 2696"/>
          </a:avLst>
        </a:prstGeom>
      </dgm:spPr>
    </dgm:pt>
    <dgm:pt modelId="{256A8A82-B1CB-EF43-AB66-A3D1C8A54B59}" type="pres">
      <dgm:prSet presAssocID="{55E743FA-081E-B447-B4F2-DEEACC6857BC}" presName="dummy" presStyleCnt="0"/>
      <dgm:spPr/>
    </dgm:pt>
    <dgm:pt modelId="{36444405-91CC-BC45-909E-8AE477F1EC7C}" type="pres">
      <dgm:prSet presAssocID="{55E743FA-081E-B447-B4F2-DEEACC6857BC}" presName="node" presStyleLbl="revTx" presStyleIdx="7" presStyleCnt="12" custScaleX="218258">
        <dgm:presLayoutVars>
          <dgm:bulletEnabled val="1"/>
        </dgm:presLayoutVars>
      </dgm:prSet>
      <dgm:spPr>
        <a:prstGeom prst="rect">
          <a:avLst/>
        </a:prstGeom>
      </dgm:spPr>
    </dgm:pt>
    <dgm:pt modelId="{0EBEA1BD-8C57-A847-A4A1-BD492A397D4A}" type="pres">
      <dgm:prSet presAssocID="{B7792F1E-795A-8A40-9AF9-CBB036406804}" presName="sibTrans" presStyleLbl="node1" presStyleIdx="7" presStyleCnt="12"/>
      <dgm:spPr>
        <a:prstGeom prst="circularArrow">
          <a:avLst>
            <a:gd name="adj1" fmla="val 2311"/>
            <a:gd name="adj2" fmla="val 139396"/>
            <a:gd name="adj3" fmla="val 9307283"/>
            <a:gd name="adj4" fmla="val 8663040"/>
            <a:gd name="adj5" fmla="val 2696"/>
          </a:avLst>
        </a:prstGeom>
      </dgm:spPr>
    </dgm:pt>
    <dgm:pt modelId="{A1257670-91AA-B74E-AFCB-48382C466D43}" type="pres">
      <dgm:prSet presAssocID="{931AD6AD-68AD-1F4D-802F-C6CD780A0CDB}" presName="dummy" presStyleCnt="0"/>
      <dgm:spPr/>
    </dgm:pt>
    <dgm:pt modelId="{19DCBC3D-EF34-4444-B52C-E59D1C44CC9D}" type="pres">
      <dgm:prSet presAssocID="{931AD6AD-68AD-1F4D-802F-C6CD780A0CDB}" presName="node" presStyleLbl="revTx" presStyleIdx="8" presStyleCnt="12" custScaleX="221150">
        <dgm:presLayoutVars>
          <dgm:bulletEnabled val="1"/>
        </dgm:presLayoutVars>
      </dgm:prSet>
      <dgm:spPr>
        <a:prstGeom prst="rect">
          <a:avLst/>
        </a:prstGeom>
      </dgm:spPr>
    </dgm:pt>
    <dgm:pt modelId="{CDA9BE8C-41E5-BF45-BAB4-5B91BDDEFF8D}" type="pres">
      <dgm:prSet presAssocID="{591E9484-33B2-714C-AA5D-D47E80DA12F9}" presName="sibTrans" presStyleLbl="node1" presStyleIdx="8" presStyleCnt="12"/>
      <dgm:spPr>
        <a:prstGeom prst="circularArrow">
          <a:avLst>
            <a:gd name="adj1" fmla="val 2311"/>
            <a:gd name="adj2" fmla="val 139396"/>
            <a:gd name="adj3" fmla="val 11122868"/>
            <a:gd name="adj4" fmla="val 10337736"/>
            <a:gd name="adj5" fmla="val 2696"/>
          </a:avLst>
        </a:prstGeom>
      </dgm:spPr>
    </dgm:pt>
    <dgm:pt modelId="{731680F6-F070-374C-97C4-FB0156E03231}" type="pres">
      <dgm:prSet presAssocID="{D7E87DE1-03EB-D748-89C5-D76845DF9F58}" presName="dummy" presStyleCnt="0"/>
      <dgm:spPr/>
    </dgm:pt>
    <dgm:pt modelId="{12C576B8-5B2D-B04B-98C4-29D5E499FD83}" type="pres">
      <dgm:prSet presAssocID="{D7E87DE1-03EB-D748-89C5-D76845DF9F58}" presName="node" presStyleLbl="revTx" presStyleIdx="9" presStyleCnt="12" custScaleX="223834">
        <dgm:presLayoutVars>
          <dgm:bulletEnabled val="1"/>
        </dgm:presLayoutVars>
      </dgm:prSet>
      <dgm:spPr>
        <a:prstGeom prst="rect">
          <a:avLst/>
        </a:prstGeom>
      </dgm:spPr>
    </dgm:pt>
    <dgm:pt modelId="{C4FE94AE-AFAE-8743-9525-171FDA850E0F}" type="pres">
      <dgm:prSet presAssocID="{6533DBF9-2933-D44A-B9F0-8FC24EC06F20}" presName="sibTrans" presStyleLbl="node1" presStyleIdx="9" presStyleCnt="12"/>
      <dgm:spPr>
        <a:prstGeom prst="circularArrow">
          <a:avLst>
            <a:gd name="adj1" fmla="val 2311"/>
            <a:gd name="adj2" fmla="val 139396"/>
            <a:gd name="adj3" fmla="val 12797564"/>
            <a:gd name="adj4" fmla="val 12153321"/>
            <a:gd name="adj5" fmla="val 2696"/>
          </a:avLst>
        </a:prstGeom>
      </dgm:spPr>
    </dgm:pt>
    <dgm:pt modelId="{FBD4D212-3E98-9843-8795-297F9EDDD657}" type="pres">
      <dgm:prSet presAssocID="{610909C5-6334-264F-93E0-189A71FB6993}" presName="dummy" presStyleCnt="0"/>
      <dgm:spPr/>
    </dgm:pt>
    <dgm:pt modelId="{54CDBF4B-9D09-3242-A1D5-0506BD1712C5}" type="pres">
      <dgm:prSet presAssocID="{610909C5-6334-264F-93E0-189A71FB6993}" presName="node" presStyleLbl="revTx" presStyleIdx="10" presStyleCnt="12" custScaleX="204809">
        <dgm:presLayoutVars>
          <dgm:bulletEnabled val="1"/>
        </dgm:presLayoutVars>
      </dgm:prSet>
      <dgm:spPr>
        <a:prstGeom prst="rect">
          <a:avLst/>
        </a:prstGeom>
      </dgm:spPr>
    </dgm:pt>
    <dgm:pt modelId="{49452468-AA65-834B-B75D-72A0A7810E13}" type="pres">
      <dgm:prSet presAssocID="{C62D126D-D94F-0A45-AAB3-A4A2804A9AA5}" presName="sibTrans" presStyleLbl="node1" presStyleIdx="10" presStyleCnt="12"/>
      <dgm:spPr>
        <a:prstGeom prst="circularArrow">
          <a:avLst>
            <a:gd name="adj1" fmla="val 2311"/>
            <a:gd name="adj2" fmla="val 139396"/>
            <a:gd name="adj3" fmla="val 14707283"/>
            <a:gd name="adj4" fmla="val 14063040"/>
            <a:gd name="adj5" fmla="val 2696"/>
          </a:avLst>
        </a:prstGeom>
      </dgm:spPr>
    </dgm:pt>
    <dgm:pt modelId="{B0C742D0-6463-FF41-BE88-36D0AF1ED5D5}" type="pres">
      <dgm:prSet presAssocID="{527799A3-6798-F14C-9108-A99B044124B3}" presName="dummy" presStyleCnt="0"/>
      <dgm:spPr/>
    </dgm:pt>
    <dgm:pt modelId="{CE064FAD-9527-C04A-986D-ADE7F29D4AAF}" type="pres">
      <dgm:prSet presAssocID="{527799A3-6798-F14C-9108-A99B044124B3}" presName="node" presStyleLbl="revTx" presStyleIdx="11" presStyleCnt="12" custScaleX="91262" custRadScaleRad="100461" custRadScaleInc="-9508">
        <dgm:presLayoutVars>
          <dgm:bulletEnabled val="1"/>
        </dgm:presLayoutVars>
      </dgm:prSet>
      <dgm:spPr>
        <a:prstGeom prst="rect">
          <a:avLst/>
        </a:prstGeom>
      </dgm:spPr>
    </dgm:pt>
    <dgm:pt modelId="{7C0589C6-43EC-854D-966B-B0C5FE9A8192}" type="pres">
      <dgm:prSet presAssocID="{CCCC52AB-CFB4-904A-B94C-E1998826B4F9}" presName="sibTrans" presStyleLbl="node1" presStyleIdx="11" presStyleCnt="12"/>
      <dgm:spPr>
        <a:prstGeom prst="circularArrow">
          <a:avLst>
            <a:gd name="adj1" fmla="val 2311"/>
            <a:gd name="adj2" fmla="val 139396"/>
            <a:gd name="adj3" fmla="val 16522868"/>
            <a:gd name="adj4" fmla="val 15737736"/>
            <a:gd name="adj5" fmla="val 2696"/>
          </a:avLst>
        </a:prstGeom>
      </dgm:spPr>
    </dgm:pt>
  </dgm:ptLst>
  <dgm:cxnLst>
    <dgm:cxn modelId="{BFCB5306-65A4-B746-991A-98FD458CDE97}" type="presOf" srcId="{B7792F1E-795A-8A40-9AF9-CBB036406804}" destId="{0EBEA1BD-8C57-A847-A4A1-BD492A397D4A}" srcOrd="0" destOrd="0" presId="urn:microsoft.com/office/officeart/2005/8/layout/cycle1"/>
    <dgm:cxn modelId="{E450920F-BBB5-AB45-A74B-5E635E2A6CF3}" type="presOf" srcId="{6533DBF9-2933-D44A-B9F0-8FC24EC06F20}" destId="{C4FE94AE-AFAE-8743-9525-171FDA850E0F}" srcOrd="0" destOrd="0" presId="urn:microsoft.com/office/officeart/2005/8/layout/cycle1"/>
    <dgm:cxn modelId="{6743B816-1E73-6444-91C2-BAFD0F8F1219}" type="presOf" srcId="{55B5CCF6-1B65-AC49-B1EC-CD09807E71EF}" destId="{76EDA6DC-5A32-7640-86D9-A3D1F65AC2D3}" srcOrd="0" destOrd="0" presId="urn:microsoft.com/office/officeart/2005/8/layout/cycle1"/>
    <dgm:cxn modelId="{2051EE1C-D2BC-5C46-BD26-4A84F3866178}" type="presOf" srcId="{F73B3211-1799-3F44-92B6-7CEE57ECB2D3}" destId="{BF6C208F-01F8-574D-980A-D40F886CF760}" srcOrd="0" destOrd="0" presId="urn:microsoft.com/office/officeart/2005/8/layout/cycle1"/>
    <dgm:cxn modelId="{E9D5F021-7431-BE4C-9655-D2E78E766C91}" type="presOf" srcId="{63159F5F-19C4-974F-B4D9-6A8388E3A179}" destId="{DC85BF06-3190-2C49-B38C-CC01414F9567}" srcOrd="0" destOrd="0" presId="urn:microsoft.com/office/officeart/2005/8/layout/cycle1"/>
    <dgm:cxn modelId="{43A2D624-36A7-0349-8165-2080658490D3}" srcId="{8E1255C9-F847-A440-83FF-7AA254CCB896}" destId="{A9914442-2057-0542-A0EA-F935FCA28993}" srcOrd="6" destOrd="0" parTransId="{7C8B2F9C-9DC8-B341-9185-DD1FDBDEC5E5}" sibTransId="{D805A741-31F4-6D45-A082-4AD4C7B066F1}"/>
    <dgm:cxn modelId="{686E8431-0308-B24C-A8DF-03F1413831E6}" type="presOf" srcId="{580AAA11-E1E4-FC4E-A546-63E521F462A7}" destId="{DAE7F6D9-575B-6C47-9F2C-6177EB4BA541}" srcOrd="0" destOrd="0" presId="urn:microsoft.com/office/officeart/2005/8/layout/cycle1"/>
    <dgm:cxn modelId="{59130A34-B4D6-A044-96F7-5346AB5CB5D8}" srcId="{8E1255C9-F847-A440-83FF-7AA254CCB896}" destId="{81D20D5D-F15B-B844-BCE7-07FE2E88C5B6}" srcOrd="2" destOrd="0" parTransId="{EDD06461-C2E5-A840-A887-FEA1BC169C5B}" sibTransId="{63159F5F-19C4-974F-B4D9-6A8388E3A179}"/>
    <dgm:cxn modelId="{24E8EE39-70FF-B84F-8DD2-74F1728207D4}" srcId="{8E1255C9-F847-A440-83FF-7AA254CCB896}" destId="{12600BCB-5734-3F4B-9543-0CB09A3EC940}" srcOrd="0" destOrd="0" parTransId="{694C5870-D1B6-4749-AAAC-40AAB1DA82EA}" sibTransId="{B6065800-F57E-6842-B73C-614AFBC2DE05}"/>
    <dgm:cxn modelId="{CB4BFC44-5586-8648-9FF1-C1897F05F551}" type="presOf" srcId="{CCCC52AB-CFB4-904A-B94C-E1998826B4F9}" destId="{7C0589C6-43EC-854D-966B-B0C5FE9A8192}" srcOrd="0" destOrd="0" presId="urn:microsoft.com/office/officeart/2005/8/layout/cycle1"/>
    <dgm:cxn modelId="{4C3DD547-D047-9D45-828F-C7C94046F4A6}" srcId="{8E1255C9-F847-A440-83FF-7AA254CCB896}" destId="{D7E87DE1-03EB-D748-89C5-D76845DF9F58}" srcOrd="9" destOrd="0" parTransId="{08AD16C4-82BB-C248-8EBD-2C05A46AF859}" sibTransId="{6533DBF9-2933-D44A-B9F0-8FC24EC06F20}"/>
    <dgm:cxn modelId="{269CD549-1FAE-544F-979B-80D965B50A68}" type="presOf" srcId="{931AD6AD-68AD-1F4D-802F-C6CD780A0CDB}" destId="{19DCBC3D-EF34-4444-B52C-E59D1C44CC9D}" srcOrd="0" destOrd="0" presId="urn:microsoft.com/office/officeart/2005/8/layout/cycle1"/>
    <dgm:cxn modelId="{73A4FA54-9D67-6246-8A57-6C3F759E3156}" type="presOf" srcId="{610909C5-6334-264F-93E0-189A71FB6993}" destId="{54CDBF4B-9D09-3242-A1D5-0506BD1712C5}" srcOrd="0" destOrd="0" presId="urn:microsoft.com/office/officeart/2005/8/layout/cycle1"/>
    <dgm:cxn modelId="{C713A95A-B137-0540-BC80-0B1F4B1193BF}" type="presOf" srcId="{0858D728-97B0-1A41-82DA-1572CE14754F}" destId="{9BE0E30D-6CC1-3143-BC4A-4FF2C5039316}" srcOrd="0" destOrd="0" presId="urn:microsoft.com/office/officeart/2005/8/layout/cycle1"/>
    <dgm:cxn modelId="{CA6B6968-6B02-A44A-99E7-17EA20C21338}" type="presOf" srcId="{12600BCB-5734-3F4B-9543-0CB09A3EC940}" destId="{92DA8A36-05F4-4B4C-B207-6FB4CBC9688F}" srcOrd="0" destOrd="0" presId="urn:microsoft.com/office/officeart/2005/8/layout/cycle1"/>
    <dgm:cxn modelId="{3DA0B968-85B7-534A-96EA-A2AF8D03E230}" type="presOf" srcId="{D805A741-31F4-6D45-A082-4AD4C7B066F1}" destId="{7D368AA8-A897-6A44-B2ED-5420DBBF55CD}" srcOrd="0" destOrd="0" presId="urn:microsoft.com/office/officeart/2005/8/layout/cycle1"/>
    <dgm:cxn modelId="{AB071C70-2193-504B-8767-F351DF97CA02}" type="presOf" srcId="{55E743FA-081E-B447-B4F2-DEEACC6857BC}" destId="{36444405-91CC-BC45-909E-8AE477F1EC7C}" srcOrd="0" destOrd="0" presId="urn:microsoft.com/office/officeart/2005/8/layout/cycle1"/>
    <dgm:cxn modelId="{27519877-9B2B-3E4B-9A72-71CC57A8D5F3}" type="presOf" srcId="{325DB5A0-FE7A-8245-9663-7B515E4DF4C8}" destId="{EAEA7D1D-8D8A-4A4B-812D-D24179AFED27}" srcOrd="0" destOrd="0" presId="urn:microsoft.com/office/officeart/2005/8/layout/cycle1"/>
    <dgm:cxn modelId="{CEAF9D7C-8F0A-6D4C-AA53-3757473E03ED}" type="presOf" srcId="{C62D126D-D94F-0A45-AAB3-A4A2804A9AA5}" destId="{49452468-AA65-834B-B75D-72A0A7810E13}" srcOrd="0" destOrd="0" presId="urn:microsoft.com/office/officeart/2005/8/layout/cycle1"/>
    <dgm:cxn modelId="{AC6AD48B-0319-6041-9A5C-DA7B68BE8EC8}" type="presOf" srcId="{527799A3-6798-F14C-9108-A99B044124B3}" destId="{CE064FAD-9527-C04A-986D-ADE7F29D4AAF}" srcOrd="0" destOrd="0" presId="urn:microsoft.com/office/officeart/2005/8/layout/cycle1"/>
    <dgm:cxn modelId="{C71EFA8F-2D9D-B349-9D8F-4C4E8D5A1A88}" srcId="{8E1255C9-F847-A440-83FF-7AA254CCB896}" destId="{0858D728-97B0-1A41-82DA-1572CE14754F}" srcOrd="4" destOrd="0" parTransId="{101D8312-F9CD-0648-93A1-801EBB18F1C1}" sibTransId="{19401D75-4FA1-2642-9C39-67D34D8AB9EC}"/>
    <dgm:cxn modelId="{8BC02790-30A7-8E4F-A35E-2380CA591837}" srcId="{8E1255C9-F847-A440-83FF-7AA254CCB896}" destId="{F73B3211-1799-3F44-92B6-7CEE57ECB2D3}" srcOrd="5" destOrd="0" parTransId="{3185974B-797D-B74A-90E5-50DD4F820E03}" sibTransId="{580AAA11-E1E4-FC4E-A546-63E521F462A7}"/>
    <dgm:cxn modelId="{EFF1CD92-AEC2-BD41-B633-1D7C29956D6E}" type="presOf" srcId="{D548EBB6-B1A8-4E4A-94F3-38AFF917AA13}" destId="{A85B6194-0CD3-0046-9C07-12EA626BEFA3}" srcOrd="0" destOrd="0" presId="urn:microsoft.com/office/officeart/2005/8/layout/cycle1"/>
    <dgm:cxn modelId="{B9218096-E6E0-BA47-AC21-888D1FDDB11A}" type="presOf" srcId="{19401D75-4FA1-2642-9C39-67D34D8AB9EC}" destId="{37E24780-EDFC-1D4D-B756-C90BE821441B}" srcOrd="0" destOrd="0" presId="urn:microsoft.com/office/officeart/2005/8/layout/cycle1"/>
    <dgm:cxn modelId="{33EBBEA2-71A2-304A-9A62-2150D20D2B15}" type="presOf" srcId="{8E1255C9-F847-A440-83FF-7AA254CCB896}" destId="{974F300E-4386-5845-9047-D2E50BE5B9DF}" srcOrd="0" destOrd="0" presId="urn:microsoft.com/office/officeart/2005/8/layout/cycle1"/>
    <dgm:cxn modelId="{9D179EA7-3A49-544A-83DE-69B7A779502D}" srcId="{8E1255C9-F847-A440-83FF-7AA254CCB896}" destId="{D548EBB6-B1A8-4E4A-94F3-38AFF917AA13}" srcOrd="3" destOrd="0" parTransId="{9C2C1551-390F-D644-9FE4-C7360EFD93EC}" sibTransId="{55B5CCF6-1B65-AC49-B1EC-CD09807E71EF}"/>
    <dgm:cxn modelId="{6E0A29B9-33A3-8F4D-BBD4-672768354023}" srcId="{8E1255C9-F847-A440-83FF-7AA254CCB896}" destId="{55E743FA-081E-B447-B4F2-DEEACC6857BC}" srcOrd="7" destOrd="0" parTransId="{4994F5D2-F751-6249-8BC2-0DA8296759D8}" sibTransId="{B7792F1E-795A-8A40-9AF9-CBB036406804}"/>
    <dgm:cxn modelId="{F9D7DBC2-5E40-AA4B-932F-23C780A77B9C}" type="presOf" srcId="{54471214-3ABC-B64E-8935-4F53AC7091F5}" destId="{2257407E-2335-6E46-9533-50F1A4869162}" srcOrd="0" destOrd="0" presId="urn:microsoft.com/office/officeart/2005/8/layout/cycle1"/>
    <dgm:cxn modelId="{7E3437C4-CA9E-744B-A10C-AB226D685EF4}" srcId="{8E1255C9-F847-A440-83FF-7AA254CCB896}" destId="{610909C5-6334-264F-93E0-189A71FB6993}" srcOrd="10" destOrd="0" parTransId="{BAA50C28-F269-4F4D-892E-94581FC50AB9}" sibTransId="{C62D126D-D94F-0A45-AAB3-A4A2804A9AA5}"/>
    <dgm:cxn modelId="{8473CCC9-3CE8-2541-BD76-1510DC4C2444}" srcId="{8E1255C9-F847-A440-83FF-7AA254CCB896}" destId="{527799A3-6798-F14C-9108-A99B044124B3}" srcOrd="11" destOrd="0" parTransId="{4C8AC837-DBAA-5F48-BFFA-88B3F17800FA}" sibTransId="{CCCC52AB-CFB4-904A-B94C-E1998826B4F9}"/>
    <dgm:cxn modelId="{DBC7C2CC-4581-DD4C-96F9-E34A85E462E8}" type="presOf" srcId="{A9914442-2057-0542-A0EA-F935FCA28993}" destId="{B4CE740F-E5F8-1040-9068-3C0CA6A81D60}" srcOrd="0" destOrd="0" presId="urn:microsoft.com/office/officeart/2005/8/layout/cycle1"/>
    <dgm:cxn modelId="{B110A1D2-E1D2-C04C-8976-779F7F4F66C8}" srcId="{8E1255C9-F847-A440-83FF-7AA254CCB896}" destId="{325DB5A0-FE7A-8245-9663-7B515E4DF4C8}" srcOrd="1" destOrd="0" parTransId="{4E2DDA45-C5A5-2D44-BC75-B1BB3E89C39E}" sibTransId="{54471214-3ABC-B64E-8935-4F53AC7091F5}"/>
    <dgm:cxn modelId="{ACCC58DB-330A-884E-8FEF-67934C117CE3}" type="presOf" srcId="{B6065800-F57E-6842-B73C-614AFBC2DE05}" destId="{2990F259-A510-7044-A15A-189FB55AE5CB}" srcOrd="0" destOrd="0" presId="urn:microsoft.com/office/officeart/2005/8/layout/cycle1"/>
    <dgm:cxn modelId="{B263D5DB-FD9A-F845-A29A-1C25305A814B}" srcId="{8E1255C9-F847-A440-83FF-7AA254CCB896}" destId="{931AD6AD-68AD-1F4D-802F-C6CD780A0CDB}" srcOrd="8" destOrd="0" parTransId="{1C7C9849-E661-3747-A64F-D6BD82FBC8C6}" sibTransId="{591E9484-33B2-714C-AA5D-D47E80DA12F9}"/>
    <dgm:cxn modelId="{5434B7F2-E3EE-EE40-B773-3BFAFA83CE66}" type="presOf" srcId="{591E9484-33B2-714C-AA5D-D47E80DA12F9}" destId="{CDA9BE8C-41E5-BF45-BAB4-5B91BDDEFF8D}" srcOrd="0" destOrd="0" presId="urn:microsoft.com/office/officeart/2005/8/layout/cycle1"/>
    <dgm:cxn modelId="{5A21E3F2-CFE8-A64C-BD44-59F9041C224A}" type="presOf" srcId="{D7E87DE1-03EB-D748-89C5-D76845DF9F58}" destId="{12C576B8-5B2D-B04B-98C4-29D5E499FD83}" srcOrd="0" destOrd="0" presId="urn:microsoft.com/office/officeart/2005/8/layout/cycle1"/>
    <dgm:cxn modelId="{42B56CFA-6999-7641-9276-17CBC7FDCF9E}" type="presOf" srcId="{81D20D5D-F15B-B844-BCE7-07FE2E88C5B6}" destId="{2467F156-8EB3-F044-8664-8B186FD19D40}" srcOrd="0" destOrd="0" presId="urn:microsoft.com/office/officeart/2005/8/layout/cycle1"/>
    <dgm:cxn modelId="{EA851E9E-9126-A443-A513-7FFE6E245089}" type="presParOf" srcId="{974F300E-4386-5845-9047-D2E50BE5B9DF}" destId="{BF1A72C0-4F23-214E-B2C0-EC3432C35438}" srcOrd="0" destOrd="0" presId="urn:microsoft.com/office/officeart/2005/8/layout/cycle1"/>
    <dgm:cxn modelId="{F11E32A2-6EE7-5543-8AD1-F96DC21C4C1E}" type="presParOf" srcId="{974F300E-4386-5845-9047-D2E50BE5B9DF}" destId="{92DA8A36-05F4-4B4C-B207-6FB4CBC9688F}" srcOrd="1" destOrd="0" presId="urn:microsoft.com/office/officeart/2005/8/layout/cycle1"/>
    <dgm:cxn modelId="{405660EC-C790-194F-9A54-5107CE3C3CA5}" type="presParOf" srcId="{974F300E-4386-5845-9047-D2E50BE5B9DF}" destId="{2990F259-A510-7044-A15A-189FB55AE5CB}" srcOrd="2" destOrd="0" presId="urn:microsoft.com/office/officeart/2005/8/layout/cycle1"/>
    <dgm:cxn modelId="{56AE1E56-EE01-284B-BD93-C3AF04BAC44D}" type="presParOf" srcId="{974F300E-4386-5845-9047-D2E50BE5B9DF}" destId="{A7A1548F-03D0-7F43-8C4C-631804CE4126}" srcOrd="3" destOrd="0" presId="urn:microsoft.com/office/officeart/2005/8/layout/cycle1"/>
    <dgm:cxn modelId="{1EE738AA-51FC-F946-B9F1-50B76C485F7E}" type="presParOf" srcId="{974F300E-4386-5845-9047-D2E50BE5B9DF}" destId="{EAEA7D1D-8D8A-4A4B-812D-D24179AFED27}" srcOrd="4" destOrd="0" presId="urn:microsoft.com/office/officeart/2005/8/layout/cycle1"/>
    <dgm:cxn modelId="{D62EA9BF-A70D-3545-906A-9EBA8C8FA4F9}" type="presParOf" srcId="{974F300E-4386-5845-9047-D2E50BE5B9DF}" destId="{2257407E-2335-6E46-9533-50F1A4869162}" srcOrd="5" destOrd="0" presId="urn:microsoft.com/office/officeart/2005/8/layout/cycle1"/>
    <dgm:cxn modelId="{FABD6B72-E36F-AF49-803D-D0D380B926BE}" type="presParOf" srcId="{974F300E-4386-5845-9047-D2E50BE5B9DF}" destId="{3467B5D4-61EB-4C46-BB87-881C0920F2D1}" srcOrd="6" destOrd="0" presId="urn:microsoft.com/office/officeart/2005/8/layout/cycle1"/>
    <dgm:cxn modelId="{8335116B-05B3-344A-BDC2-616470F2BDBA}" type="presParOf" srcId="{974F300E-4386-5845-9047-D2E50BE5B9DF}" destId="{2467F156-8EB3-F044-8664-8B186FD19D40}" srcOrd="7" destOrd="0" presId="urn:microsoft.com/office/officeart/2005/8/layout/cycle1"/>
    <dgm:cxn modelId="{53A2E733-0DA1-3644-9067-A1ED77CD990E}" type="presParOf" srcId="{974F300E-4386-5845-9047-D2E50BE5B9DF}" destId="{DC85BF06-3190-2C49-B38C-CC01414F9567}" srcOrd="8" destOrd="0" presId="urn:microsoft.com/office/officeart/2005/8/layout/cycle1"/>
    <dgm:cxn modelId="{0748FC53-8E73-2F40-ABFE-D329627473EB}" type="presParOf" srcId="{974F300E-4386-5845-9047-D2E50BE5B9DF}" destId="{818521AB-CB19-3245-AC47-32330EC1D05A}" srcOrd="9" destOrd="0" presId="urn:microsoft.com/office/officeart/2005/8/layout/cycle1"/>
    <dgm:cxn modelId="{BDFD6FE6-E3E5-3E49-91CC-DC457B341F5E}" type="presParOf" srcId="{974F300E-4386-5845-9047-D2E50BE5B9DF}" destId="{A85B6194-0CD3-0046-9C07-12EA626BEFA3}" srcOrd="10" destOrd="0" presId="urn:microsoft.com/office/officeart/2005/8/layout/cycle1"/>
    <dgm:cxn modelId="{86866AB2-6428-7B40-99A0-F7C4AF57D898}" type="presParOf" srcId="{974F300E-4386-5845-9047-D2E50BE5B9DF}" destId="{76EDA6DC-5A32-7640-86D9-A3D1F65AC2D3}" srcOrd="11" destOrd="0" presId="urn:microsoft.com/office/officeart/2005/8/layout/cycle1"/>
    <dgm:cxn modelId="{50C3472E-27A4-F643-AFC5-03B635A21DB1}" type="presParOf" srcId="{974F300E-4386-5845-9047-D2E50BE5B9DF}" destId="{5FEB966B-5E78-494C-B5A1-6F18B3A362B7}" srcOrd="12" destOrd="0" presId="urn:microsoft.com/office/officeart/2005/8/layout/cycle1"/>
    <dgm:cxn modelId="{C4C0CFF7-3034-1C4B-A4F1-C612FD2D4626}" type="presParOf" srcId="{974F300E-4386-5845-9047-D2E50BE5B9DF}" destId="{9BE0E30D-6CC1-3143-BC4A-4FF2C5039316}" srcOrd="13" destOrd="0" presId="urn:microsoft.com/office/officeart/2005/8/layout/cycle1"/>
    <dgm:cxn modelId="{140E0A2D-F59A-FC4F-8CB7-0A7D05F2E80B}" type="presParOf" srcId="{974F300E-4386-5845-9047-D2E50BE5B9DF}" destId="{37E24780-EDFC-1D4D-B756-C90BE821441B}" srcOrd="14" destOrd="0" presId="urn:microsoft.com/office/officeart/2005/8/layout/cycle1"/>
    <dgm:cxn modelId="{C1D9FCC8-54F5-014A-9D3B-ACE0F5C00B9E}" type="presParOf" srcId="{974F300E-4386-5845-9047-D2E50BE5B9DF}" destId="{788B510C-5C6F-7E4F-BD2A-4B0F37349509}" srcOrd="15" destOrd="0" presId="urn:microsoft.com/office/officeart/2005/8/layout/cycle1"/>
    <dgm:cxn modelId="{F5BB8A2E-D0AD-6F4E-BCB0-5BF3F960FDF5}" type="presParOf" srcId="{974F300E-4386-5845-9047-D2E50BE5B9DF}" destId="{BF6C208F-01F8-574D-980A-D40F886CF760}" srcOrd="16" destOrd="0" presId="urn:microsoft.com/office/officeart/2005/8/layout/cycle1"/>
    <dgm:cxn modelId="{3522AABC-AA34-9643-95EF-5C999BD6724D}" type="presParOf" srcId="{974F300E-4386-5845-9047-D2E50BE5B9DF}" destId="{DAE7F6D9-575B-6C47-9F2C-6177EB4BA541}" srcOrd="17" destOrd="0" presId="urn:microsoft.com/office/officeart/2005/8/layout/cycle1"/>
    <dgm:cxn modelId="{33146410-D27A-214E-9459-277BE6941919}" type="presParOf" srcId="{974F300E-4386-5845-9047-D2E50BE5B9DF}" destId="{3AD74439-13B4-6B4C-A74C-96BE28333D49}" srcOrd="18" destOrd="0" presId="urn:microsoft.com/office/officeart/2005/8/layout/cycle1"/>
    <dgm:cxn modelId="{A3F65A0A-807A-834C-96CE-FE465B4C56B2}" type="presParOf" srcId="{974F300E-4386-5845-9047-D2E50BE5B9DF}" destId="{B4CE740F-E5F8-1040-9068-3C0CA6A81D60}" srcOrd="19" destOrd="0" presId="urn:microsoft.com/office/officeart/2005/8/layout/cycle1"/>
    <dgm:cxn modelId="{DB6DB51A-B34B-2247-AB92-55C3E65A6673}" type="presParOf" srcId="{974F300E-4386-5845-9047-D2E50BE5B9DF}" destId="{7D368AA8-A897-6A44-B2ED-5420DBBF55CD}" srcOrd="20" destOrd="0" presId="urn:microsoft.com/office/officeart/2005/8/layout/cycle1"/>
    <dgm:cxn modelId="{E100369D-4250-DE48-828A-8C2B96245478}" type="presParOf" srcId="{974F300E-4386-5845-9047-D2E50BE5B9DF}" destId="{256A8A82-B1CB-EF43-AB66-A3D1C8A54B59}" srcOrd="21" destOrd="0" presId="urn:microsoft.com/office/officeart/2005/8/layout/cycle1"/>
    <dgm:cxn modelId="{0F8B2A46-9034-8B4F-B044-41F697F67AA9}" type="presParOf" srcId="{974F300E-4386-5845-9047-D2E50BE5B9DF}" destId="{36444405-91CC-BC45-909E-8AE477F1EC7C}" srcOrd="22" destOrd="0" presId="urn:microsoft.com/office/officeart/2005/8/layout/cycle1"/>
    <dgm:cxn modelId="{DF98EBE3-3DAF-B445-B98B-C526CCC02B90}" type="presParOf" srcId="{974F300E-4386-5845-9047-D2E50BE5B9DF}" destId="{0EBEA1BD-8C57-A847-A4A1-BD492A397D4A}" srcOrd="23" destOrd="0" presId="urn:microsoft.com/office/officeart/2005/8/layout/cycle1"/>
    <dgm:cxn modelId="{0ADD87C4-8384-A647-9B37-88AF865DA867}" type="presParOf" srcId="{974F300E-4386-5845-9047-D2E50BE5B9DF}" destId="{A1257670-91AA-B74E-AFCB-48382C466D43}" srcOrd="24" destOrd="0" presId="urn:microsoft.com/office/officeart/2005/8/layout/cycle1"/>
    <dgm:cxn modelId="{1849F2B9-A9BB-6B49-A4EF-D61CE564D7C7}" type="presParOf" srcId="{974F300E-4386-5845-9047-D2E50BE5B9DF}" destId="{19DCBC3D-EF34-4444-B52C-E59D1C44CC9D}" srcOrd="25" destOrd="0" presId="urn:microsoft.com/office/officeart/2005/8/layout/cycle1"/>
    <dgm:cxn modelId="{0B5E311C-B946-7F41-80F5-D9E31D2679CD}" type="presParOf" srcId="{974F300E-4386-5845-9047-D2E50BE5B9DF}" destId="{CDA9BE8C-41E5-BF45-BAB4-5B91BDDEFF8D}" srcOrd="26" destOrd="0" presId="urn:microsoft.com/office/officeart/2005/8/layout/cycle1"/>
    <dgm:cxn modelId="{E2F14089-C56A-9740-AD82-54EA979D984F}" type="presParOf" srcId="{974F300E-4386-5845-9047-D2E50BE5B9DF}" destId="{731680F6-F070-374C-97C4-FB0156E03231}" srcOrd="27" destOrd="0" presId="urn:microsoft.com/office/officeart/2005/8/layout/cycle1"/>
    <dgm:cxn modelId="{31F53E2D-FAC4-944B-81A5-A01CDEDDE596}" type="presParOf" srcId="{974F300E-4386-5845-9047-D2E50BE5B9DF}" destId="{12C576B8-5B2D-B04B-98C4-29D5E499FD83}" srcOrd="28" destOrd="0" presId="urn:microsoft.com/office/officeart/2005/8/layout/cycle1"/>
    <dgm:cxn modelId="{F4849D5C-93A1-304F-B2A6-71CA996AD7D5}" type="presParOf" srcId="{974F300E-4386-5845-9047-D2E50BE5B9DF}" destId="{C4FE94AE-AFAE-8743-9525-171FDA850E0F}" srcOrd="29" destOrd="0" presId="urn:microsoft.com/office/officeart/2005/8/layout/cycle1"/>
    <dgm:cxn modelId="{9C69530F-CC27-AE40-AB84-5610E2CDDCDF}" type="presParOf" srcId="{974F300E-4386-5845-9047-D2E50BE5B9DF}" destId="{FBD4D212-3E98-9843-8795-297F9EDDD657}" srcOrd="30" destOrd="0" presId="urn:microsoft.com/office/officeart/2005/8/layout/cycle1"/>
    <dgm:cxn modelId="{4B055900-8542-5347-B837-460799B5FC41}" type="presParOf" srcId="{974F300E-4386-5845-9047-D2E50BE5B9DF}" destId="{54CDBF4B-9D09-3242-A1D5-0506BD1712C5}" srcOrd="31" destOrd="0" presId="urn:microsoft.com/office/officeart/2005/8/layout/cycle1"/>
    <dgm:cxn modelId="{ED151040-4B21-2347-A2A8-313ACDC2A94B}" type="presParOf" srcId="{974F300E-4386-5845-9047-D2E50BE5B9DF}" destId="{49452468-AA65-834B-B75D-72A0A7810E13}" srcOrd="32" destOrd="0" presId="urn:microsoft.com/office/officeart/2005/8/layout/cycle1"/>
    <dgm:cxn modelId="{F11E80AB-6AE9-2F4A-A437-DC5EF95BC6E5}" type="presParOf" srcId="{974F300E-4386-5845-9047-D2E50BE5B9DF}" destId="{B0C742D0-6463-FF41-BE88-36D0AF1ED5D5}" srcOrd="33" destOrd="0" presId="urn:microsoft.com/office/officeart/2005/8/layout/cycle1"/>
    <dgm:cxn modelId="{C1A61B31-39DC-7E4C-A880-E6DDEE09F534}" type="presParOf" srcId="{974F300E-4386-5845-9047-D2E50BE5B9DF}" destId="{CE064FAD-9527-C04A-986D-ADE7F29D4AAF}" srcOrd="34" destOrd="0" presId="urn:microsoft.com/office/officeart/2005/8/layout/cycle1"/>
    <dgm:cxn modelId="{61FA9134-7258-5E48-AB0D-CBDA1C7C9FE9}" type="presParOf" srcId="{974F300E-4386-5845-9047-D2E50BE5B9DF}" destId="{7C0589C6-43EC-854D-966B-B0C5FE9A8192}" srcOrd="35"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A8A36-05F4-4B4C-B207-6FB4CBC9688F}">
      <dsp:nvSpPr>
        <dsp:cNvPr id="0" name=""/>
        <dsp:cNvSpPr/>
      </dsp:nvSpPr>
      <dsp:spPr>
        <a:xfrm>
          <a:off x="3721900" y="3003"/>
          <a:ext cx="1700998"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Arial" panose="020B0604020202020204" pitchFamily="34" charset="0"/>
              <a:ea typeface="+mn-ea"/>
              <a:cs typeface="Arial" panose="020B0604020202020204" pitchFamily="34" charset="0"/>
            </a:rPr>
            <a:t>1 نيسان</a:t>
          </a:r>
          <a:endParaRPr lang="en-US" sz="1600" kern="1200" dirty="0">
            <a:solidFill>
              <a:srgbClr val="FFFFFF">
                <a:hueOff val="0"/>
                <a:satOff val="0"/>
                <a:lumOff val="0"/>
                <a:alphaOff val="0"/>
              </a:srgbClr>
            </a:solidFill>
            <a:latin typeface="Arial" panose="020B0604020202020204" pitchFamily="34" charset="0"/>
            <a:ea typeface="+mn-ea"/>
            <a:cs typeface="Arial" panose="020B0604020202020204" pitchFamily="34" charset="0"/>
          </a:endParaRPr>
        </a:p>
      </dsp:txBody>
      <dsp:txXfrm>
        <a:off x="3721900" y="3003"/>
        <a:ext cx="1700998" cy="722746"/>
      </dsp:txXfrm>
    </dsp:sp>
    <dsp:sp modelId="{2990F259-A510-7044-A15A-189FB55AE5CB}">
      <dsp:nvSpPr>
        <dsp:cNvPr id="0" name=""/>
        <dsp:cNvSpPr/>
      </dsp:nvSpPr>
      <dsp:spPr>
        <a:xfrm>
          <a:off x="773394" y="112996"/>
          <a:ext cx="6098607" cy="6098607"/>
        </a:xfrm>
        <a:prstGeom prst="circularArrow">
          <a:avLst>
            <a:gd name="adj1" fmla="val 2311"/>
            <a:gd name="adj2" fmla="val 139396"/>
            <a:gd name="adj3" fmla="val 18197564"/>
            <a:gd name="adj4" fmla="val 175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EA7D1D-8D8A-4A4B-812D-D24179AFED27}">
      <dsp:nvSpPr>
        <dsp:cNvPr id="0" name=""/>
        <dsp:cNvSpPr/>
      </dsp:nvSpPr>
      <dsp:spPr>
        <a:xfrm>
          <a:off x="5175942" y="752704"/>
          <a:ext cx="1389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2 أيار</a:t>
          </a:r>
          <a:endParaRPr lang="en-US" sz="1600" kern="1200" dirty="0">
            <a:solidFill>
              <a:srgbClr val="FFFFFF">
                <a:hueOff val="0"/>
                <a:satOff val="0"/>
                <a:lumOff val="0"/>
                <a:alphaOff val="0"/>
              </a:srgbClr>
            </a:solidFill>
            <a:latin typeface="Tahoma"/>
            <a:ea typeface="+mn-ea"/>
            <a:cs typeface="+mn-cs"/>
          </a:endParaRPr>
        </a:p>
      </dsp:txBody>
      <dsp:txXfrm>
        <a:off x="5175942" y="752704"/>
        <a:ext cx="1389957" cy="722746"/>
      </dsp:txXfrm>
    </dsp:sp>
    <dsp:sp modelId="{2257407E-2335-6E46-9533-50F1A4869162}">
      <dsp:nvSpPr>
        <dsp:cNvPr id="0" name=""/>
        <dsp:cNvSpPr/>
      </dsp:nvSpPr>
      <dsp:spPr>
        <a:xfrm>
          <a:off x="773394" y="112996"/>
          <a:ext cx="6098607" cy="6098607"/>
        </a:xfrm>
        <a:prstGeom prst="circularArrow">
          <a:avLst>
            <a:gd name="adj1" fmla="val 2311"/>
            <a:gd name="adj2" fmla="val 139396"/>
            <a:gd name="adj3" fmla="val 20107283"/>
            <a:gd name="adj4" fmla="val 194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67F156-8EB3-F044-8664-8B186FD19D40}">
      <dsp:nvSpPr>
        <dsp:cNvPr id="0" name=""/>
        <dsp:cNvSpPr/>
      </dsp:nvSpPr>
      <dsp:spPr>
        <a:xfrm>
          <a:off x="5837143" y="2051225"/>
          <a:ext cx="1566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3 سيفان</a:t>
          </a:r>
          <a:endParaRPr lang="en-US" sz="1600" kern="1200" dirty="0">
            <a:solidFill>
              <a:srgbClr val="FFFFFF">
                <a:hueOff val="0"/>
                <a:satOff val="0"/>
                <a:lumOff val="0"/>
                <a:alphaOff val="0"/>
              </a:srgbClr>
            </a:solidFill>
            <a:latin typeface="Tahoma"/>
            <a:ea typeface="+mn-ea"/>
            <a:cs typeface="+mn-cs"/>
          </a:endParaRPr>
        </a:p>
      </dsp:txBody>
      <dsp:txXfrm>
        <a:off x="5837143" y="2051225"/>
        <a:ext cx="1566957" cy="722746"/>
      </dsp:txXfrm>
    </dsp:sp>
    <dsp:sp modelId="{DC85BF06-3190-2C49-B38C-CC01414F9567}">
      <dsp:nvSpPr>
        <dsp:cNvPr id="0" name=""/>
        <dsp:cNvSpPr/>
      </dsp:nvSpPr>
      <dsp:spPr>
        <a:xfrm>
          <a:off x="773394" y="112996"/>
          <a:ext cx="6098607" cy="6098607"/>
        </a:xfrm>
        <a:prstGeom prst="circularArrow">
          <a:avLst>
            <a:gd name="adj1" fmla="val 2311"/>
            <a:gd name="adj2" fmla="val 139396"/>
            <a:gd name="adj3" fmla="val 322868"/>
            <a:gd name="adj4" fmla="val 211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5B6194-0CD3-0046-9C07-12EA626BEFA3}">
      <dsp:nvSpPr>
        <dsp:cNvPr id="0" name=""/>
        <dsp:cNvSpPr/>
      </dsp:nvSpPr>
      <dsp:spPr>
        <a:xfrm>
          <a:off x="5854691" y="3550628"/>
          <a:ext cx="1531861"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4 تموز</a:t>
          </a:r>
          <a:endParaRPr lang="en-US" sz="1600" kern="1200" dirty="0">
            <a:solidFill>
              <a:srgbClr val="FFFFFF">
                <a:hueOff val="0"/>
                <a:satOff val="0"/>
                <a:lumOff val="0"/>
                <a:alphaOff val="0"/>
              </a:srgbClr>
            </a:solidFill>
            <a:latin typeface="Tahoma"/>
            <a:ea typeface="+mn-ea"/>
            <a:cs typeface="+mn-cs"/>
          </a:endParaRPr>
        </a:p>
      </dsp:txBody>
      <dsp:txXfrm>
        <a:off x="5854691" y="3550628"/>
        <a:ext cx="1531861" cy="722746"/>
      </dsp:txXfrm>
    </dsp:sp>
    <dsp:sp modelId="{76EDA6DC-5A32-7640-86D9-A3D1F65AC2D3}">
      <dsp:nvSpPr>
        <dsp:cNvPr id="0" name=""/>
        <dsp:cNvSpPr/>
      </dsp:nvSpPr>
      <dsp:spPr>
        <a:xfrm>
          <a:off x="773394" y="112996"/>
          <a:ext cx="6098607" cy="6098607"/>
        </a:xfrm>
        <a:prstGeom prst="circularArrow">
          <a:avLst>
            <a:gd name="adj1" fmla="val 2311"/>
            <a:gd name="adj2" fmla="val 139396"/>
            <a:gd name="adj3" fmla="val 1997564"/>
            <a:gd name="adj4" fmla="val 13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E0E30D-6CC1-3143-BC4A-4FF2C5039316}">
      <dsp:nvSpPr>
        <dsp:cNvPr id="0" name=""/>
        <dsp:cNvSpPr/>
      </dsp:nvSpPr>
      <dsp:spPr>
        <a:xfrm>
          <a:off x="4964889" y="4849148"/>
          <a:ext cx="181206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5 آب</a:t>
          </a:r>
          <a:endParaRPr lang="en-US" sz="1600" kern="1200" dirty="0">
            <a:solidFill>
              <a:srgbClr val="FFFFFF">
                <a:hueOff val="0"/>
                <a:satOff val="0"/>
                <a:lumOff val="0"/>
                <a:alphaOff val="0"/>
              </a:srgbClr>
            </a:solidFill>
            <a:latin typeface="Tahoma"/>
            <a:ea typeface="+mn-ea"/>
            <a:cs typeface="+mn-cs"/>
          </a:endParaRPr>
        </a:p>
      </dsp:txBody>
      <dsp:txXfrm>
        <a:off x="4964889" y="4849148"/>
        <a:ext cx="1812063" cy="722746"/>
      </dsp:txXfrm>
    </dsp:sp>
    <dsp:sp modelId="{37E24780-EDFC-1D4D-B756-C90BE821441B}">
      <dsp:nvSpPr>
        <dsp:cNvPr id="0" name=""/>
        <dsp:cNvSpPr/>
      </dsp:nvSpPr>
      <dsp:spPr>
        <a:xfrm>
          <a:off x="773394" y="112996"/>
          <a:ext cx="6098607" cy="6098607"/>
        </a:xfrm>
        <a:prstGeom prst="circularArrow">
          <a:avLst>
            <a:gd name="adj1" fmla="val 2311"/>
            <a:gd name="adj2" fmla="val 139396"/>
            <a:gd name="adj3" fmla="val 3907283"/>
            <a:gd name="adj4" fmla="val 32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6C208F-01F8-574D-980A-D40F886CF760}">
      <dsp:nvSpPr>
        <dsp:cNvPr id="0" name=""/>
        <dsp:cNvSpPr/>
      </dsp:nvSpPr>
      <dsp:spPr>
        <a:xfrm>
          <a:off x="3815648" y="5598850"/>
          <a:ext cx="151350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 </a:t>
          </a:r>
          <a:r>
            <a:rPr lang="ar-JO" sz="1600" kern="1200" dirty="0">
              <a:solidFill>
                <a:srgbClr val="FFFFFF">
                  <a:hueOff val="0"/>
                  <a:satOff val="0"/>
                  <a:lumOff val="0"/>
                  <a:alphaOff val="0"/>
                </a:srgbClr>
              </a:solidFill>
              <a:latin typeface="Arial" panose="020B0604020202020204" pitchFamily="34" charset="0"/>
              <a:ea typeface="+mn-ea"/>
              <a:cs typeface="Arial" panose="020B0604020202020204" pitchFamily="34" charset="0"/>
            </a:rPr>
            <a:t>6 أيلول</a:t>
          </a:r>
          <a:endParaRPr lang="en-US" sz="1600" kern="1200" dirty="0">
            <a:solidFill>
              <a:srgbClr val="FFFFFF">
                <a:hueOff val="0"/>
                <a:satOff val="0"/>
                <a:lumOff val="0"/>
                <a:alphaOff val="0"/>
              </a:srgbClr>
            </a:solidFill>
            <a:latin typeface="Tahoma"/>
            <a:ea typeface="+mn-ea"/>
            <a:cs typeface="+mn-cs"/>
          </a:endParaRPr>
        </a:p>
      </dsp:txBody>
      <dsp:txXfrm>
        <a:off x="3815648" y="5598850"/>
        <a:ext cx="1513503" cy="722746"/>
      </dsp:txXfrm>
    </dsp:sp>
    <dsp:sp modelId="{DAE7F6D9-575B-6C47-9F2C-6177EB4BA541}">
      <dsp:nvSpPr>
        <dsp:cNvPr id="0" name=""/>
        <dsp:cNvSpPr/>
      </dsp:nvSpPr>
      <dsp:spPr>
        <a:xfrm>
          <a:off x="773394" y="112996"/>
          <a:ext cx="6098607" cy="6098607"/>
        </a:xfrm>
        <a:prstGeom prst="circularArrow">
          <a:avLst>
            <a:gd name="adj1" fmla="val 2311"/>
            <a:gd name="adj2" fmla="val 139396"/>
            <a:gd name="adj3" fmla="val 5722868"/>
            <a:gd name="adj4" fmla="val 49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4CE740F-E5F8-1040-9068-3C0CA6A81D60}">
      <dsp:nvSpPr>
        <dsp:cNvPr id="0" name=""/>
        <dsp:cNvSpPr/>
      </dsp:nvSpPr>
      <dsp:spPr>
        <a:xfrm>
          <a:off x="2493242" y="5598850"/>
          <a:ext cx="1159509"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7 تشري</a:t>
          </a:r>
          <a:endParaRPr lang="en-US" sz="1600" kern="1200" dirty="0">
            <a:solidFill>
              <a:srgbClr val="FFFFFF">
                <a:hueOff val="0"/>
                <a:satOff val="0"/>
                <a:lumOff val="0"/>
                <a:alphaOff val="0"/>
              </a:srgbClr>
            </a:solidFill>
            <a:latin typeface="Tahoma"/>
            <a:ea typeface="+mn-ea"/>
            <a:cs typeface="+mn-cs"/>
          </a:endParaRPr>
        </a:p>
      </dsp:txBody>
      <dsp:txXfrm>
        <a:off x="2493242" y="5598850"/>
        <a:ext cx="1159509" cy="722746"/>
      </dsp:txXfrm>
    </dsp:sp>
    <dsp:sp modelId="{7D368AA8-A897-6A44-B2ED-5420DBBF55CD}">
      <dsp:nvSpPr>
        <dsp:cNvPr id="0" name=""/>
        <dsp:cNvSpPr/>
      </dsp:nvSpPr>
      <dsp:spPr>
        <a:xfrm>
          <a:off x="773394" y="112996"/>
          <a:ext cx="6098607" cy="6098607"/>
        </a:xfrm>
        <a:prstGeom prst="circularArrow">
          <a:avLst>
            <a:gd name="adj1" fmla="val 2311"/>
            <a:gd name="adj2" fmla="val 139396"/>
            <a:gd name="adj3" fmla="val 7397564"/>
            <a:gd name="adj4" fmla="val 67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444405-91CC-BC45-909E-8AE477F1EC7C}">
      <dsp:nvSpPr>
        <dsp:cNvPr id="0" name=""/>
        <dsp:cNvSpPr/>
      </dsp:nvSpPr>
      <dsp:spPr>
        <a:xfrm>
          <a:off x="985750" y="4849148"/>
          <a:ext cx="15774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8 تششفان</a:t>
          </a:r>
          <a:endParaRPr lang="en-US" sz="1600" kern="1200" dirty="0">
            <a:solidFill>
              <a:srgbClr val="FFFFFF">
                <a:hueOff val="0"/>
                <a:satOff val="0"/>
                <a:lumOff val="0"/>
                <a:alphaOff val="0"/>
              </a:srgbClr>
            </a:solidFill>
            <a:latin typeface="Tahoma"/>
            <a:ea typeface="+mn-ea"/>
            <a:cs typeface="+mn-cs"/>
          </a:endParaRPr>
        </a:p>
      </dsp:txBody>
      <dsp:txXfrm>
        <a:off x="985750" y="4849148"/>
        <a:ext cx="1577452" cy="722746"/>
      </dsp:txXfrm>
    </dsp:sp>
    <dsp:sp modelId="{0EBEA1BD-8C57-A847-A4A1-BD492A397D4A}">
      <dsp:nvSpPr>
        <dsp:cNvPr id="0" name=""/>
        <dsp:cNvSpPr/>
      </dsp:nvSpPr>
      <dsp:spPr>
        <a:xfrm>
          <a:off x="773394" y="112996"/>
          <a:ext cx="6098607" cy="6098607"/>
        </a:xfrm>
        <a:prstGeom prst="circularArrow">
          <a:avLst>
            <a:gd name="adj1" fmla="val 2311"/>
            <a:gd name="adj2" fmla="val 139396"/>
            <a:gd name="adj3" fmla="val 9307283"/>
            <a:gd name="adj4" fmla="val 86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DCBC3D-EF34-4444-B52C-E59D1C44CC9D}">
      <dsp:nvSpPr>
        <dsp:cNvPr id="0" name=""/>
        <dsp:cNvSpPr/>
      </dsp:nvSpPr>
      <dsp:spPr>
        <a:xfrm>
          <a:off x="225598" y="3550628"/>
          <a:ext cx="1598354"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9 كسليف</a:t>
          </a:r>
          <a:endParaRPr lang="en-US" sz="1600" kern="1200" dirty="0">
            <a:solidFill>
              <a:srgbClr val="FFFFFF">
                <a:hueOff val="0"/>
                <a:satOff val="0"/>
                <a:lumOff val="0"/>
                <a:alphaOff val="0"/>
              </a:srgbClr>
            </a:solidFill>
            <a:latin typeface="Tahoma"/>
            <a:ea typeface="+mn-ea"/>
            <a:cs typeface="+mn-cs"/>
          </a:endParaRPr>
        </a:p>
      </dsp:txBody>
      <dsp:txXfrm>
        <a:off x="225598" y="3550628"/>
        <a:ext cx="1598354" cy="722746"/>
      </dsp:txXfrm>
    </dsp:sp>
    <dsp:sp modelId="{CDA9BE8C-41E5-BF45-BAB4-5B91BDDEFF8D}">
      <dsp:nvSpPr>
        <dsp:cNvPr id="0" name=""/>
        <dsp:cNvSpPr/>
      </dsp:nvSpPr>
      <dsp:spPr>
        <a:xfrm>
          <a:off x="773394" y="112996"/>
          <a:ext cx="6098607" cy="6098607"/>
        </a:xfrm>
        <a:prstGeom prst="circularArrow">
          <a:avLst>
            <a:gd name="adj1" fmla="val 2311"/>
            <a:gd name="adj2" fmla="val 139396"/>
            <a:gd name="adj3" fmla="val 11122868"/>
            <a:gd name="adj4" fmla="val 103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C576B8-5B2D-B04B-98C4-29D5E499FD83}">
      <dsp:nvSpPr>
        <dsp:cNvPr id="0" name=""/>
        <dsp:cNvSpPr/>
      </dsp:nvSpPr>
      <dsp:spPr>
        <a:xfrm>
          <a:off x="215898" y="2051225"/>
          <a:ext cx="16177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10 طيفيت</a:t>
          </a:r>
          <a:endParaRPr lang="en-US" sz="1600" kern="1200" dirty="0">
            <a:solidFill>
              <a:srgbClr val="FFFFFF">
                <a:hueOff val="0"/>
                <a:satOff val="0"/>
                <a:lumOff val="0"/>
                <a:alphaOff val="0"/>
              </a:srgbClr>
            </a:solidFill>
            <a:latin typeface="Tahoma"/>
            <a:ea typeface="+mn-ea"/>
            <a:cs typeface="+mn-cs"/>
          </a:endParaRPr>
        </a:p>
      </dsp:txBody>
      <dsp:txXfrm>
        <a:off x="215898" y="2051225"/>
        <a:ext cx="1617752" cy="722746"/>
      </dsp:txXfrm>
    </dsp:sp>
    <dsp:sp modelId="{C4FE94AE-AFAE-8743-9525-171FDA850E0F}">
      <dsp:nvSpPr>
        <dsp:cNvPr id="0" name=""/>
        <dsp:cNvSpPr/>
      </dsp:nvSpPr>
      <dsp:spPr>
        <a:xfrm>
          <a:off x="773394" y="112996"/>
          <a:ext cx="6098607" cy="6098607"/>
        </a:xfrm>
        <a:prstGeom prst="circularArrow">
          <a:avLst>
            <a:gd name="adj1" fmla="val 2311"/>
            <a:gd name="adj2" fmla="val 139396"/>
            <a:gd name="adj3" fmla="val 12797564"/>
            <a:gd name="adj4" fmla="val 121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CDBF4B-9D09-3242-A1D5-0506BD1712C5}">
      <dsp:nvSpPr>
        <dsp:cNvPr id="0" name=""/>
        <dsp:cNvSpPr/>
      </dsp:nvSpPr>
      <dsp:spPr>
        <a:xfrm>
          <a:off x="1034351" y="752704"/>
          <a:ext cx="1480250"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11 شباط</a:t>
          </a:r>
          <a:endParaRPr lang="en-US" sz="1600" kern="1200" dirty="0">
            <a:solidFill>
              <a:srgbClr val="FFFFFF">
                <a:hueOff val="0"/>
                <a:satOff val="0"/>
                <a:lumOff val="0"/>
                <a:alphaOff val="0"/>
              </a:srgbClr>
            </a:solidFill>
            <a:latin typeface="Tahoma"/>
            <a:ea typeface="+mn-ea"/>
            <a:cs typeface="+mn-cs"/>
          </a:endParaRPr>
        </a:p>
      </dsp:txBody>
      <dsp:txXfrm>
        <a:off x="1034351" y="752704"/>
        <a:ext cx="1480250" cy="722746"/>
      </dsp:txXfrm>
    </dsp:sp>
    <dsp:sp modelId="{49452468-AA65-834B-B75D-72A0A7810E13}">
      <dsp:nvSpPr>
        <dsp:cNvPr id="0" name=""/>
        <dsp:cNvSpPr/>
      </dsp:nvSpPr>
      <dsp:spPr>
        <a:xfrm>
          <a:off x="831734" y="73037"/>
          <a:ext cx="6098607" cy="6098607"/>
        </a:xfrm>
        <a:prstGeom prst="circularArrow">
          <a:avLst>
            <a:gd name="adj1" fmla="val 2311"/>
            <a:gd name="adj2" fmla="val 139396"/>
            <a:gd name="adj3" fmla="val 14707283"/>
            <a:gd name="adj4" fmla="val 140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064FAD-9527-C04A-986D-ADE7F29D4AAF}">
      <dsp:nvSpPr>
        <dsp:cNvPr id="0" name=""/>
        <dsp:cNvSpPr/>
      </dsp:nvSpPr>
      <dsp:spPr>
        <a:xfrm>
          <a:off x="2693206" y="2989"/>
          <a:ext cx="65959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12 آذار</a:t>
          </a:r>
          <a:endParaRPr lang="en-US" sz="1600" kern="1200" dirty="0">
            <a:solidFill>
              <a:srgbClr val="FFFFFF">
                <a:hueOff val="0"/>
                <a:satOff val="0"/>
                <a:lumOff val="0"/>
                <a:alphaOff val="0"/>
              </a:srgbClr>
            </a:solidFill>
            <a:latin typeface="Tahoma"/>
            <a:ea typeface="+mn-ea"/>
            <a:cs typeface="+mn-cs"/>
          </a:endParaRPr>
        </a:p>
      </dsp:txBody>
      <dsp:txXfrm>
        <a:off x="2693206" y="2989"/>
        <a:ext cx="659592" cy="722746"/>
      </dsp:txXfrm>
    </dsp:sp>
    <dsp:sp modelId="{7C0589C6-43EC-854D-966B-B0C5FE9A8192}">
      <dsp:nvSpPr>
        <dsp:cNvPr id="0" name=""/>
        <dsp:cNvSpPr/>
      </dsp:nvSpPr>
      <dsp:spPr>
        <a:xfrm>
          <a:off x="668468" y="114747"/>
          <a:ext cx="6098607" cy="6098607"/>
        </a:xfrm>
        <a:prstGeom prst="circularArrow">
          <a:avLst>
            <a:gd name="adj1" fmla="val 2311"/>
            <a:gd name="adj2" fmla="val 139396"/>
            <a:gd name="adj3" fmla="val 16522868"/>
            <a:gd name="adj4" fmla="val 157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A8A36-05F4-4B4C-B207-6FB4CBC9688F}">
      <dsp:nvSpPr>
        <dsp:cNvPr id="0" name=""/>
        <dsp:cNvSpPr/>
      </dsp:nvSpPr>
      <dsp:spPr>
        <a:xfrm>
          <a:off x="3721900" y="3003"/>
          <a:ext cx="1700998"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1 نيسان</a:t>
          </a:r>
          <a:endParaRPr lang="en-US" sz="1600" kern="1200" dirty="0">
            <a:solidFill>
              <a:srgbClr val="FFFFFF">
                <a:hueOff val="0"/>
                <a:satOff val="0"/>
                <a:lumOff val="0"/>
                <a:alphaOff val="0"/>
              </a:srgbClr>
            </a:solidFill>
            <a:latin typeface="Tahoma"/>
            <a:ea typeface="+mn-ea"/>
            <a:cs typeface="+mn-cs"/>
          </a:endParaRPr>
        </a:p>
      </dsp:txBody>
      <dsp:txXfrm>
        <a:off x="3721900" y="3003"/>
        <a:ext cx="1700998" cy="722746"/>
      </dsp:txXfrm>
    </dsp:sp>
    <dsp:sp modelId="{2990F259-A510-7044-A15A-189FB55AE5CB}">
      <dsp:nvSpPr>
        <dsp:cNvPr id="0" name=""/>
        <dsp:cNvSpPr/>
      </dsp:nvSpPr>
      <dsp:spPr>
        <a:xfrm>
          <a:off x="773394" y="112996"/>
          <a:ext cx="6098607" cy="6098607"/>
        </a:xfrm>
        <a:prstGeom prst="circularArrow">
          <a:avLst>
            <a:gd name="adj1" fmla="val 2311"/>
            <a:gd name="adj2" fmla="val 139396"/>
            <a:gd name="adj3" fmla="val 18197564"/>
            <a:gd name="adj4" fmla="val 175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EA7D1D-8D8A-4A4B-812D-D24179AFED27}">
      <dsp:nvSpPr>
        <dsp:cNvPr id="0" name=""/>
        <dsp:cNvSpPr/>
      </dsp:nvSpPr>
      <dsp:spPr>
        <a:xfrm>
          <a:off x="5175942" y="752704"/>
          <a:ext cx="1389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2 أيار</a:t>
          </a:r>
          <a:endParaRPr lang="en-US" sz="1600" kern="1200" dirty="0">
            <a:solidFill>
              <a:srgbClr val="FFFFFF">
                <a:hueOff val="0"/>
                <a:satOff val="0"/>
                <a:lumOff val="0"/>
                <a:alphaOff val="0"/>
              </a:srgbClr>
            </a:solidFill>
            <a:latin typeface="Tahoma"/>
            <a:ea typeface="+mn-ea"/>
            <a:cs typeface="+mn-cs"/>
          </a:endParaRPr>
        </a:p>
      </dsp:txBody>
      <dsp:txXfrm>
        <a:off x="5175942" y="752704"/>
        <a:ext cx="1389957" cy="722746"/>
      </dsp:txXfrm>
    </dsp:sp>
    <dsp:sp modelId="{2257407E-2335-6E46-9533-50F1A4869162}">
      <dsp:nvSpPr>
        <dsp:cNvPr id="0" name=""/>
        <dsp:cNvSpPr/>
      </dsp:nvSpPr>
      <dsp:spPr>
        <a:xfrm>
          <a:off x="773394" y="112996"/>
          <a:ext cx="6098607" cy="6098607"/>
        </a:xfrm>
        <a:prstGeom prst="circularArrow">
          <a:avLst>
            <a:gd name="adj1" fmla="val 2311"/>
            <a:gd name="adj2" fmla="val 139396"/>
            <a:gd name="adj3" fmla="val 20107283"/>
            <a:gd name="adj4" fmla="val 194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67F156-8EB3-F044-8664-8B186FD19D40}">
      <dsp:nvSpPr>
        <dsp:cNvPr id="0" name=""/>
        <dsp:cNvSpPr/>
      </dsp:nvSpPr>
      <dsp:spPr>
        <a:xfrm>
          <a:off x="5837143" y="2051225"/>
          <a:ext cx="1566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3 سينان</a:t>
          </a:r>
          <a:endParaRPr lang="en-US" sz="1600" kern="1200" dirty="0">
            <a:solidFill>
              <a:srgbClr val="FFFFFF">
                <a:hueOff val="0"/>
                <a:satOff val="0"/>
                <a:lumOff val="0"/>
                <a:alphaOff val="0"/>
              </a:srgbClr>
            </a:solidFill>
            <a:latin typeface="Tahoma"/>
            <a:ea typeface="+mn-ea"/>
            <a:cs typeface="+mn-cs"/>
          </a:endParaRPr>
        </a:p>
      </dsp:txBody>
      <dsp:txXfrm>
        <a:off x="5837143" y="2051225"/>
        <a:ext cx="1566957" cy="722746"/>
      </dsp:txXfrm>
    </dsp:sp>
    <dsp:sp modelId="{DC85BF06-3190-2C49-B38C-CC01414F9567}">
      <dsp:nvSpPr>
        <dsp:cNvPr id="0" name=""/>
        <dsp:cNvSpPr/>
      </dsp:nvSpPr>
      <dsp:spPr>
        <a:xfrm>
          <a:off x="773394" y="112996"/>
          <a:ext cx="6098607" cy="6098607"/>
        </a:xfrm>
        <a:prstGeom prst="circularArrow">
          <a:avLst>
            <a:gd name="adj1" fmla="val 2311"/>
            <a:gd name="adj2" fmla="val 139396"/>
            <a:gd name="adj3" fmla="val 322868"/>
            <a:gd name="adj4" fmla="val 211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5B6194-0CD3-0046-9C07-12EA626BEFA3}">
      <dsp:nvSpPr>
        <dsp:cNvPr id="0" name=""/>
        <dsp:cNvSpPr/>
      </dsp:nvSpPr>
      <dsp:spPr>
        <a:xfrm>
          <a:off x="5854691" y="3550628"/>
          <a:ext cx="1531861"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4 تموز</a:t>
          </a:r>
          <a:endParaRPr lang="en-US" sz="1600" kern="1200" dirty="0">
            <a:solidFill>
              <a:srgbClr val="FFFFFF">
                <a:hueOff val="0"/>
                <a:satOff val="0"/>
                <a:lumOff val="0"/>
                <a:alphaOff val="0"/>
              </a:srgbClr>
            </a:solidFill>
            <a:latin typeface="Tahoma"/>
            <a:ea typeface="+mn-ea"/>
            <a:cs typeface="+mn-cs"/>
          </a:endParaRPr>
        </a:p>
      </dsp:txBody>
      <dsp:txXfrm>
        <a:off x="5854691" y="3550628"/>
        <a:ext cx="1531861" cy="722746"/>
      </dsp:txXfrm>
    </dsp:sp>
    <dsp:sp modelId="{76EDA6DC-5A32-7640-86D9-A3D1F65AC2D3}">
      <dsp:nvSpPr>
        <dsp:cNvPr id="0" name=""/>
        <dsp:cNvSpPr/>
      </dsp:nvSpPr>
      <dsp:spPr>
        <a:xfrm>
          <a:off x="773394" y="112996"/>
          <a:ext cx="6098607" cy="6098607"/>
        </a:xfrm>
        <a:prstGeom prst="circularArrow">
          <a:avLst>
            <a:gd name="adj1" fmla="val 2311"/>
            <a:gd name="adj2" fmla="val 139396"/>
            <a:gd name="adj3" fmla="val 1997564"/>
            <a:gd name="adj4" fmla="val 13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E0E30D-6CC1-3143-BC4A-4FF2C5039316}">
      <dsp:nvSpPr>
        <dsp:cNvPr id="0" name=""/>
        <dsp:cNvSpPr/>
      </dsp:nvSpPr>
      <dsp:spPr>
        <a:xfrm>
          <a:off x="4964889" y="4849148"/>
          <a:ext cx="181206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5 آب</a:t>
          </a:r>
          <a:endParaRPr lang="en-US" sz="1600" kern="1200" dirty="0">
            <a:solidFill>
              <a:srgbClr val="FFFFFF">
                <a:hueOff val="0"/>
                <a:satOff val="0"/>
                <a:lumOff val="0"/>
                <a:alphaOff val="0"/>
              </a:srgbClr>
            </a:solidFill>
            <a:latin typeface="Tahoma"/>
            <a:ea typeface="+mn-ea"/>
            <a:cs typeface="+mn-cs"/>
          </a:endParaRPr>
        </a:p>
      </dsp:txBody>
      <dsp:txXfrm>
        <a:off x="4964889" y="4849148"/>
        <a:ext cx="1812063" cy="722746"/>
      </dsp:txXfrm>
    </dsp:sp>
    <dsp:sp modelId="{37E24780-EDFC-1D4D-B756-C90BE821441B}">
      <dsp:nvSpPr>
        <dsp:cNvPr id="0" name=""/>
        <dsp:cNvSpPr/>
      </dsp:nvSpPr>
      <dsp:spPr>
        <a:xfrm>
          <a:off x="773394" y="112996"/>
          <a:ext cx="6098607" cy="6098607"/>
        </a:xfrm>
        <a:prstGeom prst="circularArrow">
          <a:avLst>
            <a:gd name="adj1" fmla="val 2311"/>
            <a:gd name="adj2" fmla="val 139396"/>
            <a:gd name="adj3" fmla="val 3907283"/>
            <a:gd name="adj4" fmla="val 32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6C208F-01F8-574D-980A-D40F886CF760}">
      <dsp:nvSpPr>
        <dsp:cNvPr id="0" name=""/>
        <dsp:cNvSpPr/>
      </dsp:nvSpPr>
      <dsp:spPr>
        <a:xfrm>
          <a:off x="3815648" y="5598850"/>
          <a:ext cx="151350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6 أيلول</a:t>
          </a:r>
          <a:endParaRPr lang="en-US" sz="1600" kern="1200" dirty="0">
            <a:solidFill>
              <a:srgbClr val="FFFFFF">
                <a:hueOff val="0"/>
                <a:satOff val="0"/>
                <a:lumOff val="0"/>
                <a:alphaOff val="0"/>
              </a:srgbClr>
            </a:solidFill>
            <a:latin typeface="Tahoma"/>
            <a:ea typeface="+mn-ea"/>
            <a:cs typeface="+mn-cs"/>
          </a:endParaRPr>
        </a:p>
      </dsp:txBody>
      <dsp:txXfrm>
        <a:off x="3815648" y="5598850"/>
        <a:ext cx="1513503" cy="722746"/>
      </dsp:txXfrm>
    </dsp:sp>
    <dsp:sp modelId="{DAE7F6D9-575B-6C47-9F2C-6177EB4BA541}">
      <dsp:nvSpPr>
        <dsp:cNvPr id="0" name=""/>
        <dsp:cNvSpPr/>
      </dsp:nvSpPr>
      <dsp:spPr>
        <a:xfrm>
          <a:off x="773394" y="112996"/>
          <a:ext cx="6098607" cy="6098607"/>
        </a:xfrm>
        <a:prstGeom prst="circularArrow">
          <a:avLst>
            <a:gd name="adj1" fmla="val 2311"/>
            <a:gd name="adj2" fmla="val 139396"/>
            <a:gd name="adj3" fmla="val 5722868"/>
            <a:gd name="adj4" fmla="val 49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4CE740F-E5F8-1040-9068-3C0CA6A81D60}">
      <dsp:nvSpPr>
        <dsp:cNvPr id="0" name=""/>
        <dsp:cNvSpPr/>
      </dsp:nvSpPr>
      <dsp:spPr>
        <a:xfrm>
          <a:off x="2493242" y="5598850"/>
          <a:ext cx="1159509"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7 تشري</a:t>
          </a:r>
          <a:endParaRPr lang="en-US" sz="1600" kern="1200" dirty="0">
            <a:solidFill>
              <a:srgbClr val="FFFFFF">
                <a:hueOff val="0"/>
                <a:satOff val="0"/>
                <a:lumOff val="0"/>
                <a:alphaOff val="0"/>
              </a:srgbClr>
            </a:solidFill>
            <a:latin typeface="Tahoma"/>
            <a:ea typeface="+mn-ea"/>
            <a:cs typeface="+mn-cs"/>
          </a:endParaRPr>
        </a:p>
      </dsp:txBody>
      <dsp:txXfrm>
        <a:off x="2493242" y="5598850"/>
        <a:ext cx="1159509" cy="722746"/>
      </dsp:txXfrm>
    </dsp:sp>
    <dsp:sp modelId="{7D368AA8-A897-6A44-B2ED-5420DBBF55CD}">
      <dsp:nvSpPr>
        <dsp:cNvPr id="0" name=""/>
        <dsp:cNvSpPr/>
      </dsp:nvSpPr>
      <dsp:spPr>
        <a:xfrm>
          <a:off x="773394" y="112996"/>
          <a:ext cx="6098607" cy="6098607"/>
        </a:xfrm>
        <a:prstGeom prst="circularArrow">
          <a:avLst>
            <a:gd name="adj1" fmla="val 2311"/>
            <a:gd name="adj2" fmla="val 139396"/>
            <a:gd name="adj3" fmla="val 7397564"/>
            <a:gd name="adj4" fmla="val 67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444405-91CC-BC45-909E-8AE477F1EC7C}">
      <dsp:nvSpPr>
        <dsp:cNvPr id="0" name=""/>
        <dsp:cNvSpPr/>
      </dsp:nvSpPr>
      <dsp:spPr>
        <a:xfrm>
          <a:off x="985750" y="4849148"/>
          <a:ext cx="15774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8 تشبان</a:t>
          </a:r>
          <a:endParaRPr lang="en-US" sz="1600" kern="1200" dirty="0">
            <a:solidFill>
              <a:srgbClr val="FFFFFF">
                <a:hueOff val="0"/>
                <a:satOff val="0"/>
                <a:lumOff val="0"/>
                <a:alphaOff val="0"/>
              </a:srgbClr>
            </a:solidFill>
            <a:latin typeface="Tahoma"/>
            <a:ea typeface="+mn-ea"/>
            <a:cs typeface="+mn-cs"/>
          </a:endParaRPr>
        </a:p>
      </dsp:txBody>
      <dsp:txXfrm>
        <a:off x="985750" y="4849148"/>
        <a:ext cx="1577452" cy="722746"/>
      </dsp:txXfrm>
    </dsp:sp>
    <dsp:sp modelId="{0EBEA1BD-8C57-A847-A4A1-BD492A397D4A}">
      <dsp:nvSpPr>
        <dsp:cNvPr id="0" name=""/>
        <dsp:cNvSpPr/>
      </dsp:nvSpPr>
      <dsp:spPr>
        <a:xfrm>
          <a:off x="773394" y="112996"/>
          <a:ext cx="6098607" cy="6098607"/>
        </a:xfrm>
        <a:prstGeom prst="circularArrow">
          <a:avLst>
            <a:gd name="adj1" fmla="val 2311"/>
            <a:gd name="adj2" fmla="val 139396"/>
            <a:gd name="adj3" fmla="val 9307283"/>
            <a:gd name="adj4" fmla="val 86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DCBC3D-EF34-4444-B52C-E59D1C44CC9D}">
      <dsp:nvSpPr>
        <dsp:cNvPr id="0" name=""/>
        <dsp:cNvSpPr/>
      </dsp:nvSpPr>
      <dsp:spPr>
        <a:xfrm>
          <a:off x="225598" y="3550628"/>
          <a:ext cx="1598354"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9 كسلو</a:t>
          </a:r>
          <a:endParaRPr lang="en-US" sz="1600" kern="1200" dirty="0">
            <a:solidFill>
              <a:srgbClr val="FFFFFF">
                <a:hueOff val="0"/>
                <a:satOff val="0"/>
                <a:lumOff val="0"/>
                <a:alphaOff val="0"/>
              </a:srgbClr>
            </a:solidFill>
            <a:latin typeface="Tahoma"/>
            <a:ea typeface="+mn-ea"/>
            <a:cs typeface="+mn-cs"/>
          </a:endParaRPr>
        </a:p>
      </dsp:txBody>
      <dsp:txXfrm>
        <a:off x="225598" y="3550628"/>
        <a:ext cx="1598354" cy="722746"/>
      </dsp:txXfrm>
    </dsp:sp>
    <dsp:sp modelId="{CDA9BE8C-41E5-BF45-BAB4-5B91BDDEFF8D}">
      <dsp:nvSpPr>
        <dsp:cNvPr id="0" name=""/>
        <dsp:cNvSpPr/>
      </dsp:nvSpPr>
      <dsp:spPr>
        <a:xfrm>
          <a:off x="773394" y="112996"/>
          <a:ext cx="6098607" cy="6098607"/>
        </a:xfrm>
        <a:prstGeom prst="circularArrow">
          <a:avLst>
            <a:gd name="adj1" fmla="val 2311"/>
            <a:gd name="adj2" fmla="val 139396"/>
            <a:gd name="adj3" fmla="val 11122868"/>
            <a:gd name="adj4" fmla="val 103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C576B8-5B2D-B04B-98C4-29D5E499FD83}">
      <dsp:nvSpPr>
        <dsp:cNvPr id="0" name=""/>
        <dsp:cNvSpPr/>
      </dsp:nvSpPr>
      <dsp:spPr>
        <a:xfrm>
          <a:off x="215898" y="2051225"/>
          <a:ext cx="16177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10 تيبيت</a:t>
          </a:r>
          <a:endParaRPr lang="en-US" sz="1600" kern="1200" dirty="0">
            <a:solidFill>
              <a:srgbClr val="FFFFFF">
                <a:hueOff val="0"/>
                <a:satOff val="0"/>
                <a:lumOff val="0"/>
                <a:alphaOff val="0"/>
              </a:srgbClr>
            </a:solidFill>
            <a:latin typeface="Tahoma"/>
            <a:ea typeface="+mn-ea"/>
            <a:cs typeface="+mn-cs"/>
          </a:endParaRPr>
        </a:p>
      </dsp:txBody>
      <dsp:txXfrm>
        <a:off x="215898" y="2051225"/>
        <a:ext cx="1617752" cy="722746"/>
      </dsp:txXfrm>
    </dsp:sp>
    <dsp:sp modelId="{C4FE94AE-AFAE-8743-9525-171FDA850E0F}">
      <dsp:nvSpPr>
        <dsp:cNvPr id="0" name=""/>
        <dsp:cNvSpPr/>
      </dsp:nvSpPr>
      <dsp:spPr>
        <a:xfrm>
          <a:off x="773394" y="112996"/>
          <a:ext cx="6098607" cy="6098607"/>
        </a:xfrm>
        <a:prstGeom prst="circularArrow">
          <a:avLst>
            <a:gd name="adj1" fmla="val 2311"/>
            <a:gd name="adj2" fmla="val 139396"/>
            <a:gd name="adj3" fmla="val 12797564"/>
            <a:gd name="adj4" fmla="val 121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CDBF4B-9D09-3242-A1D5-0506BD1712C5}">
      <dsp:nvSpPr>
        <dsp:cNvPr id="0" name=""/>
        <dsp:cNvSpPr/>
      </dsp:nvSpPr>
      <dsp:spPr>
        <a:xfrm>
          <a:off x="1034351" y="752704"/>
          <a:ext cx="1480250"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11 شباط</a:t>
          </a:r>
          <a:endParaRPr lang="en-US" sz="1600" kern="1200" dirty="0">
            <a:solidFill>
              <a:srgbClr val="FFFFFF">
                <a:hueOff val="0"/>
                <a:satOff val="0"/>
                <a:lumOff val="0"/>
                <a:alphaOff val="0"/>
              </a:srgbClr>
            </a:solidFill>
            <a:latin typeface="Tahoma"/>
            <a:ea typeface="+mn-ea"/>
            <a:cs typeface="+mn-cs"/>
          </a:endParaRPr>
        </a:p>
      </dsp:txBody>
      <dsp:txXfrm>
        <a:off x="1034351" y="752704"/>
        <a:ext cx="1480250" cy="722746"/>
      </dsp:txXfrm>
    </dsp:sp>
    <dsp:sp modelId="{49452468-AA65-834B-B75D-72A0A7810E13}">
      <dsp:nvSpPr>
        <dsp:cNvPr id="0" name=""/>
        <dsp:cNvSpPr/>
      </dsp:nvSpPr>
      <dsp:spPr>
        <a:xfrm>
          <a:off x="831734" y="73037"/>
          <a:ext cx="6098607" cy="6098607"/>
        </a:xfrm>
        <a:prstGeom prst="circularArrow">
          <a:avLst>
            <a:gd name="adj1" fmla="val 2311"/>
            <a:gd name="adj2" fmla="val 139396"/>
            <a:gd name="adj3" fmla="val 14707283"/>
            <a:gd name="adj4" fmla="val 140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064FAD-9527-C04A-986D-ADE7F29D4AAF}">
      <dsp:nvSpPr>
        <dsp:cNvPr id="0" name=""/>
        <dsp:cNvSpPr/>
      </dsp:nvSpPr>
      <dsp:spPr>
        <a:xfrm>
          <a:off x="2693206" y="2989"/>
          <a:ext cx="65959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12 آذار</a:t>
          </a:r>
          <a:endParaRPr lang="en-US" sz="1600" kern="1200" dirty="0">
            <a:solidFill>
              <a:srgbClr val="FFFFFF">
                <a:hueOff val="0"/>
                <a:satOff val="0"/>
                <a:lumOff val="0"/>
                <a:alphaOff val="0"/>
              </a:srgbClr>
            </a:solidFill>
            <a:latin typeface="Tahoma"/>
            <a:ea typeface="+mn-ea"/>
            <a:cs typeface="+mn-cs"/>
          </a:endParaRPr>
        </a:p>
      </dsp:txBody>
      <dsp:txXfrm>
        <a:off x="2693206" y="2989"/>
        <a:ext cx="659592" cy="722746"/>
      </dsp:txXfrm>
    </dsp:sp>
    <dsp:sp modelId="{7C0589C6-43EC-854D-966B-B0C5FE9A8192}">
      <dsp:nvSpPr>
        <dsp:cNvPr id="0" name=""/>
        <dsp:cNvSpPr/>
      </dsp:nvSpPr>
      <dsp:spPr>
        <a:xfrm>
          <a:off x="668468" y="114747"/>
          <a:ext cx="6098607" cy="6098607"/>
        </a:xfrm>
        <a:prstGeom prst="circularArrow">
          <a:avLst>
            <a:gd name="adj1" fmla="val 2311"/>
            <a:gd name="adj2" fmla="val 139396"/>
            <a:gd name="adj3" fmla="val 16522868"/>
            <a:gd name="adj4" fmla="val 157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0B2410F1-E8D9-A64B-8C06-B11FAB88814A}" type="datetime1">
              <a:rPr lang="en-US"/>
              <a:pPr>
                <a:defRPr/>
              </a:pPr>
              <a:t>1/6/24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BA815D2-EF79-0D4F-A92B-3E203F1A8EFF}" type="slidenum">
              <a:rPr lang="en-US"/>
              <a:pPr>
                <a:defRPr/>
              </a:pPr>
              <a:t>‹#›</a:t>
            </a:fld>
            <a:endParaRPr lang="en-US"/>
          </a:p>
        </p:txBody>
      </p:sp>
    </p:spTree>
    <p:extLst>
      <p:ext uri="{BB962C8B-B14F-4D97-AF65-F5344CB8AC3E}">
        <p14:creationId xmlns:p14="http://schemas.microsoft.com/office/powerpoint/2010/main" val="369599252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Geneva" charset="-128"/>
      </a:defRPr>
    </a:lvl1pPr>
    <a:lvl2pPr marL="457200" algn="l" defTabSz="457200" rtl="0" eaLnBrk="0" fontAlgn="base" hangingPunct="0">
      <a:spcBef>
        <a:spcPct val="30000"/>
      </a:spcBef>
      <a:spcAft>
        <a:spcPct val="0"/>
      </a:spcAft>
      <a:defRPr sz="1200" kern="1200">
        <a:solidFill>
          <a:schemeClr val="tx1"/>
        </a:solidFill>
        <a:latin typeface="+mn-lt"/>
        <a:ea typeface="Geneva" charset="-128"/>
        <a:cs typeface="Geneva"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6E61BB-2FD2-B946-8039-D10C63A3DBD1}"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49506" name="Rectangle 2"/>
          <p:cNvSpPr>
            <a:spLocks noGrp="1" noRot="1" noChangeAspect="1" noChangeArrowheads="1" noTextEdit="1"/>
          </p:cNvSpPr>
          <p:nvPr>
            <p:ph type="sldImg"/>
          </p:nvPr>
        </p:nvSpPr>
        <p:spPr>
          <a:xfrm>
            <a:off x="1143000" y="685800"/>
            <a:ext cx="4572000" cy="3429000"/>
          </a:xfrm>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spcBef>
                <a:spcPct val="0"/>
              </a:spcBef>
            </a:pPr>
            <a:r>
              <a:rPr lang="en-US" dirty="0">
                <a:latin typeface="Arial" charset="0"/>
                <a:ea typeface="ＭＳ Ｐゴシック" charset="0"/>
                <a:cs typeface="ＭＳ Ｐゴシック" charset="0"/>
              </a:rPr>
              <a:t>NS-00-NT Introduction-9</a:t>
            </a:r>
          </a:p>
          <a:p>
            <a:pPr eaLnBrk="1" hangingPunct="1">
              <a:spcBef>
                <a:spcPct val="0"/>
              </a:spcBef>
            </a:pPr>
            <a:r>
              <a:rPr lang="en-US" dirty="0">
                <a:latin typeface="Arial" charset="0"/>
                <a:ea typeface="ＭＳ Ｐゴシック" charset="0"/>
                <a:cs typeface="ＭＳ Ｐゴシック" charset="0"/>
              </a:rPr>
              <a:t>NS-02-Mark1-8-slide 23</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8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74083"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lstStyle/>
          <a:p>
            <a:pPr eaLnBrk="1" hangingPunct="1"/>
            <a:r>
              <a:rPr lang="en-US" b="0" dirty="0">
                <a:latin typeface="Times" charset="0"/>
                <a:ea typeface="ＭＳ Ｐゴシック" charset="0"/>
                <a:cs typeface="ＭＳ Ｐゴシック" charset="0"/>
              </a:rPr>
              <a:t>Follow the arrows as they link together the gospels of MATTHEW, MARK and LUKE.  Again…you</a:t>
            </a:r>
            <a:r>
              <a:rPr lang="uk-UA" altLang="ja-JP" b="0" dirty="0">
                <a:latin typeface="Times" charset="0"/>
                <a:ea typeface="ＭＳ Ｐゴシック" charset="0"/>
                <a:cs typeface="ＭＳ Ｐゴシック" charset="0"/>
              </a:rPr>
              <a:t>'</a:t>
            </a:r>
            <a:r>
              <a:rPr lang="en-US" altLang="ja-JP" b="0" dirty="0" err="1">
                <a:latin typeface="Times" charset="0"/>
                <a:ea typeface="ＭＳ Ｐゴシック" charset="0"/>
                <a:cs typeface="ＭＳ Ｐゴシック" charset="0"/>
              </a:rPr>
              <a:t>ll</a:t>
            </a:r>
            <a:r>
              <a:rPr lang="en-US" altLang="ja-JP" b="0" dirty="0">
                <a:latin typeface="Times" charset="0"/>
                <a:ea typeface="ＭＳ Ｐゴシック" charset="0"/>
                <a:cs typeface="ＭＳ Ｐゴシック" charset="0"/>
              </a:rPr>
              <a:t> notice that JOHN is not among them.  Those three are the so-called SYNOPTIC Gospels...THEY ARE SEEN TOGETHER...in that these works take on that ground-level view of the human history of Jesus Christ just as he walked about Palestine in the days of his ministry.   The Man…and his Mission among his People.</a:t>
            </a:r>
          </a:p>
          <a:p>
            <a:pPr eaLnBrk="1" hangingPunct="1"/>
            <a:r>
              <a:rPr lang="en-US" b="0" dirty="0">
                <a:latin typeface="Times" charset="0"/>
                <a:ea typeface="ＭＳ Ｐゴシック" charset="0"/>
                <a:cs typeface="ＭＳ Ｐゴシック" charset="0"/>
              </a:rPr>
              <a:t>////	On the other hand…the Gospel of John –– seen here with the familiar mathematical SUMMA sign –– represents the summation of all that Jesus Christ MEANT –– the sum of all that he preached and demonstrated –– both publicly and privately.  Seeing the Lord clearly as God Himself, John raises our spiritual horizon in ways that the first three gospels do not.</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Introduction-21</a:t>
            </a:r>
          </a:p>
          <a:p>
            <a:pPr eaLnBrk="1" hangingPunct="1">
              <a:spcBef>
                <a:spcPct val="0"/>
              </a:spcBef>
            </a:pPr>
            <a:r>
              <a:rPr lang="en-US" b="0" dirty="0">
                <a:latin typeface="Arial" charset="0"/>
                <a:ea typeface="ＭＳ Ｐゴシック" charset="0"/>
                <a:cs typeface="ＭＳ Ｐゴシック" charset="0"/>
              </a:rPr>
              <a:t>NS-02-Mark1-8-slide 28</a:t>
            </a:r>
          </a:p>
          <a:p>
            <a:pPr eaLnBrk="1" hangingPunct="1"/>
            <a:endParaRPr lang="en-US" b="0" dirty="0">
              <a:latin typeface="Times"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13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76131"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Introduction-22</a:t>
            </a:r>
          </a:p>
          <a:p>
            <a:pPr eaLnBrk="1" hangingPunct="1">
              <a:spcBef>
                <a:spcPct val="0"/>
              </a:spcBef>
            </a:pPr>
            <a:r>
              <a:rPr lang="en-US" b="0" dirty="0">
                <a:latin typeface="Arial" charset="0"/>
                <a:ea typeface="ＭＳ Ｐゴシック" charset="0"/>
                <a:cs typeface="ＭＳ Ｐゴシック" charset="0"/>
              </a:rPr>
              <a:t>NS-02-Mark1-8-slide 29</a:t>
            </a:r>
            <a:endParaRPr lang="en-US" b="0" dirty="0">
              <a:latin typeface="Times"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9799EA-D69F-D545-B1B5-B92070E0FC2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78178" name="Rectangle 2"/>
          <p:cNvSpPr>
            <a:spLocks noGrp="1" noRot="1" noChangeAspect="1" noChangeArrowheads="1" noTextEdit="1"/>
          </p:cNvSpPr>
          <p:nvPr>
            <p:ph type="sldImg"/>
          </p:nvPr>
        </p:nvSpPr>
        <p:spPr>
          <a:xfrm>
            <a:off x="1143000" y="685800"/>
            <a:ext cx="4572000" cy="3429000"/>
          </a:xfrm>
          <a:ln/>
        </p:spPr>
      </p:sp>
      <p:sp>
        <p:nvSpPr>
          <p:cNvPr id="1781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Introduction-24</a:t>
            </a:r>
          </a:p>
          <a:p>
            <a:pPr eaLnBrk="1" hangingPunct="1">
              <a:spcBef>
                <a:spcPct val="0"/>
              </a:spcBef>
            </a:pPr>
            <a:r>
              <a:rPr lang="en-US" b="0" dirty="0">
                <a:latin typeface="Arial" charset="0"/>
                <a:ea typeface="ＭＳ Ｐゴシック" charset="0"/>
                <a:cs typeface="ＭＳ Ｐゴシック" charset="0"/>
              </a:rPr>
              <a:t>NS-02-Mark1-8-slide 30</a:t>
            </a:r>
          </a:p>
          <a:p>
            <a:pPr eaLnBrk="1" hangingPunct="1">
              <a:spcBef>
                <a:spcPct val="0"/>
              </a:spcBef>
            </a:pPr>
            <a:r>
              <a:rPr lang="en-US" b="0" dirty="0">
                <a:latin typeface="Arial" charset="0"/>
                <a:ea typeface="ＭＳ Ｐゴシック" charset="0"/>
                <a:cs typeface="ＭＳ Ｐゴシック" charset="0"/>
              </a:rPr>
              <a:t>NS-04-John1-12-slide 28</a:t>
            </a:r>
            <a:endParaRPr lang="en-US" dirty="0">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BBB906-676C-2543-B840-4386CDB06E5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0226" name="Rectangle 2"/>
          <p:cNvSpPr>
            <a:spLocks noGrp="1" noRot="1" noChangeAspect="1" noChangeArrowheads="1" noTextEdit="1"/>
          </p:cNvSpPr>
          <p:nvPr>
            <p:ph type="sldImg"/>
          </p:nvPr>
        </p:nvSpPr>
        <p:spPr>
          <a:xfrm>
            <a:off x="1143000" y="685800"/>
            <a:ext cx="4572000" cy="3429000"/>
          </a:xfrm>
          <a:ln/>
        </p:spPr>
      </p:sp>
      <p:sp>
        <p:nvSpPr>
          <p:cNvPr id="1802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Introduction-25</a:t>
            </a:r>
          </a:p>
          <a:p>
            <a:pPr eaLnBrk="1" hangingPunct="1">
              <a:spcBef>
                <a:spcPct val="0"/>
              </a:spcBef>
            </a:pPr>
            <a:r>
              <a:rPr lang="en-US" b="0" dirty="0">
                <a:latin typeface="Arial" charset="0"/>
                <a:ea typeface="ＭＳ Ｐゴシック" charset="0"/>
                <a:cs typeface="ＭＳ Ｐゴシック" charset="0"/>
              </a:rPr>
              <a:t>NS-02-Mark1-8-slide 31</a:t>
            </a:r>
            <a:endParaRPr lang="en-US" dirty="0">
              <a:latin typeface="Arial" charset="0"/>
              <a:ea typeface="ＭＳ Ｐゴシック" charset="0"/>
              <a:cs typeface="ＭＳ Ｐゴシック" charset="0"/>
            </a:endParaRPr>
          </a:p>
          <a:p>
            <a:pPr>
              <a:spcBef>
                <a:spcPct val="0"/>
              </a:spcBef>
            </a:pPr>
            <a:endParaRPr lang="en-US" dirty="0">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64B9483-C2A4-2B49-B6CD-75719F6029D0}"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2274" name="Rectangle 2"/>
          <p:cNvSpPr>
            <a:spLocks noGrp="1" noRot="1" noChangeAspect="1" noChangeArrowheads="1" noTextEdit="1"/>
          </p:cNvSpPr>
          <p:nvPr>
            <p:ph type="sldImg"/>
          </p:nvPr>
        </p:nvSpPr>
        <p:spPr>
          <a:xfrm>
            <a:off x="1143000" y="685800"/>
            <a:ext cx="4572000" cy="3429000"/>
          </a:xfrm>
          <a:ln/>
        </p:spPr>
      </p:sp>
      <p:sp>
        <p:nvSpPr>
          <p:cNvPr id="1822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Introduction-26</a:t>
            </a:r>
          </a:p>
          <a:p>
            <a:pPr eaLnBrk="1" hangingPunct="1">
              <a:spcBef>
                <a:spcPct val="0"/>
              </a:spcBef>
            </a:pPr>
            <a:r>
              <a:rPr lang="en-US" b="0" dirty="0">
                <a:latin typeface="Arial" charset="0"/>
                <a:ea typeface="ＭＳ Ｐゴシック" charset="0"/>
                <a:cs typeface="ＭＳ Ｐゴシック" charset="0"/>
              </a:rPr>
              <a:t>NS-02-Mark1-8-slide 33</a:t>
            </a:r>
            <a:endParaRPr lang="en-US" dirty="0">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7C7966F-EB32-AA47-A2F7-9CA9502FA138}"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4322" name="Rectangle 2"/>
          <p:cNvSpPr>
            <a:spLocks noGrp="1" noRot="1" noChangeAspect="1" noChangeArrowheads="1" noTextEdit="1"/>
          </p:cNvSpPr>
          <p:nvPr>
            <p:ph type="sldImg"/>
          </p:nvPr>
        </p:nvSpPr>
        <p:spPr>
          <a:xfrm>
            <a:off x="1143000" y="685800"/>
            <a:ext cx="4572000" cy="3429000"/>
          </a:xfrm>
          <a:ln/>
        </p:spPr>
      </p:sp>
      <p:sp>
        <p:nvSpPr>
          <p:cNvPr id="1843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Introduction-27</a:t>
            </a:r>
          </a:p>
          <a:p>
            <a:pPr eaLnBrk="1" hangingPunct="1">
              <a:spcBef>
                <a:spcPct val="0"/>
              </a:spcBef>
            </a:pPr>
            <a:r>
              <a:rPr lang="en-US" b="0" dirty="0">
                <a:latin typeface="Arial" charset="0"/>
                <a:ea typeface="ＭＳ Ｐゴシック" charset="0"/>
                <a:cs typeface="ＭＳ Ｐゴシック" charset="0"/>
              </a:rPr>
              <a:t>NS-02-Mark1-8-slide 34</a:t>
            </a:r>
            <a:endParaRPr lang="en-US" dirty="0">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5E70526-5FFE-E443-B9D2-3D4B249C710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6370" name="Rectangle 2"/>
          <p:cNvSpPr>
            <a:spLocks noGrp="1" noRot="1" noChangeAspect="1" noChangeArrowheads="1" noTextEdit="1"/>
          </p:cNvSpPr>
          <p:nvPr>
            <p:ph type="sldImg"/>
          </p:nvPr>
        </p:nvSpPr>
        <p:spPr>
          <a:xfrm>
            <a:off x="1143000" y="685800"/>
            <a:ext cx="4572000" cy="3429000"/>
          </a:xfrm>
          <a:ln/>
        </p:spPr>
      </p:sp>
      <p:sp>
        <p:nvSpPr>
          <p:cNvPr id="1863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Introduction-28</a:t>
            </a:r>
          </a:p>
          <a:p>
            <a:pPr eaLnBrk="1" hangingPunct="1">
              <a:spcBef>
                <a:spcPct val="0"/>
              </a:spcBef>
            </a:pPr>
            <a:r>
              <a:rPr lang="en-US" b="0" dirty="0">
                <a:latin typeface="Arial" charset="0"/>
                <a:ea typeface="ＭＳ Ｐゴシック" charset="0"/>
                <a:cs typeface="ＭＳ Ｐゴシック" charset="0"/>
              </a:rPr>
              <a:t>NS-02-Mark1-8-slide 35</a:t>
            </a:r>
            <a:endParaRPr lang="en-US" dirty="0">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D2FE42D-8E51-EA4B-B09A-EE4E68EF124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8418" name="Rectangle 1026"/>
          <p:cNvSpPr>
            <a:spLocks noGrp="1" noRot="1" noChangeAspect="1" noChangeArrowheads="1"/>
          </p:cNvSpPr>
          <p:nvPr>
            <p:ph type="sldImg"/>
          </p:nvPr>
        </p:nvSpPr>
        <p:spPr>
          <a:xfrm>
            <a:off x="1143000" y="685800"/>
            <a:ext cx="4572000" cy="3429000"/>
          </a:xfrm>
          <a:solidFill>
            <a:srgbClr val="FFFFFF"/>
          </a:solidFill>
          <a:ln/>
        </p:spPr>
      </p:sp>
      <p:sp>
        <p:nvSpPr>
          <p:cNvPr id="1884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Introduction-29</a:t>
            </a:r>
          </a:p>
          <a:p>
            <a:pPr eaLnBrk="1" hangingPunct="1">
              <a:spcBef>
                <a:spcPct val="0"/>
              </a:spcBef>
            </a:pPr>
            <a:r>
              <a:rPr lang="en-US" b="0" dirty="0">
                <a:latin typeface="Arial" charset="0"/>
                <a:ea typeface="ＭＳ Ｐゴシック" charset="0"/>
                <a:cs typeface="ＭＳ Ｐゴシック" charset="0"/>
              </a:rPr>
              <a:t>NS-02-Mark1-8-slide 36</a:t>
            </a:r>
            <a:endParaRPr lang="en-US" dirty="0">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B230ADC-6D97-9045-B229-67C268C8AA9D}"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90466" name="Rectangle 1026"/>
          <p:cNvSpPr>
            <a:spLocks noGrp="1" noRot="1" noChangeAspect="1" noChangeArrowheads="1"/>
          </p:cNvSpPr>
          <p:nvPr>
            <p:ph type="sldImg"/>
          </p:nvPr>
        </p:nvSpPr>
        <p:spPr>
          <a:xfrm>
            <a:off x="1143000" y="685800"/>
            <a:ext cx="4572000" cy="3429000"/>
          </a:xfrm>
          <a:solidFill>
            <a:srgbClr val="FFFFFF"/>
          </a:solidFill>
          <a:ln/>
        </p:spPr>
      </p:sp>
      <p:sp>
        <p:nvSpPr>
          <p:cNvPr id="190467"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Introduction-30</a:t>
            </a:r>
          </a:p>
          <a:p>
            <a:pPr eaLnBrk="1" hangingPunct="1">
              <a:spcBef>
                <a:spcPct val="0"/>
              </a:spcBef>
            </a:pPr>
            <a:r>
              <a:rPr lang="en-US" b="0" dirty="0">
                <a:latin typeface="Arial" charset="0"/>
                <a:ea typeface="ＭＳ Ｐゴシック" charset="0"/>
                <a:cs typeface="ＭＳ Ｐゴシック" charset="0"/>
              </a:rPr>
              <a:t>NS-02-Mark1-8-slide 37</a:t>
            </a:r>
            <a:endParaRPr lang="en-US" dirty="0">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51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92515"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lstStyle/>
          <a:p>
            <a:pPr>
              <a:spcBef>
                <a:spcPct val="0"/>
              </a:spcBef>
            </a:pPr>
            <a:r>
              <a:rPr lang="en-US" b="0" dirty="0">
                <a:latin typeface="Times" charset="0"/>
                <a:ea typeface="ＭＳ Ｐゴシック" charset="0"/>
                <a:cs typeface="ＭＳ Ｐゴシック" charset="0"/>
              </a:rPr>
              <a:t>Now…what about the dates of the writing of these crucial documents?  And here we are left to our best scholarly guesses.  There will ALWAYS be argument here.  But some of the best guesses, based on decades of academic research and study are these – in suggested order…</a:t>
            </a:r>
          </a:p>
          <a:p>
            <a:pPr>
              <a:spcBef>
                <a:spcPct val="0"/>
              </a:spcBef>
            </a:pPr>
            <a:r>
              <a:rPr lang="en-US" b="0" dirty="0">
                <a:latin typeface="Times" charset="0"/>
                <a:ea typeface="ＭＳ Ｐゴシック" charset="0"/>
                <a:cs typeface="ＭＳ Ｐゴシック" charset="0"/>
              </a:rPr>
              <a:t>////	MATTHEW…composed sometime during the A.D. 40s…</a:t>
            </a:r>
          </a:p>
          <a:p>
            <a:pPr>
              <a:spcBef>
                <a:spcPct val="0"/>
              </a:spcBef>
            </a:pPr>
            <a:r>
              <a:rPr lang="en-US" b="0" dirty="0">
                <a:latin typeface="Times" charset="0"/>
                <a:ea typeface="ＭＳ Ｐゴシック" charset="0"/>
                <a:cs typeface="ＭＳ Ｐゴシック" charset="0"/>
              </a:rPr>
              <a:t>////	LUKE is suggested as next, between the years A.D. 57 and 59 A.D…</a:t>
            </a:r>
          </a:p>
          <a:p>
            <a:pPr>
              <a:spcBef>
                <a:spcPct val="0"/>
              </a:spcBef>
            </a:pPr>
            <a:r>
              <a:rPr lang="en-US" b="0" dirty="0">
                <a:latin typeface="Times" charset="0"/>
                <a:ea typeface="ＭＳ Ｐゴシック" charset="0"/>
                <a:cs typeface="ＭＳ Ｐゴシック" charset="0"/>
              </a:rPr>
              <a:t>////	Mark…in the next decade…between 64 and 68…</a:t>
            </a:r>
          </a:p>
          <a:p>
            <a:pPr>
              <a:spcBef>
                <a:spcPct val="0"/>
              </a:spcBef>
            </a:pPr>
            <a:r>
              <a:rPr lang="en-US" b="0" dirty="0">
                <a:latin typeface="Times" charset="0"/>
                <a:ea typeface="ＭＳ Ｐゴシック" charset="0"/>
                <a:cs typeface="ＭＳ Ｐゴシック" charset="0"/>
              </a:rPr>
              <a:t>////	and finally…John</a:t>
            </a:r>
            <a:r>
              <a:rPr lang="uk-UA" altLang="ja-JP" b="0" dirty="0">
                <a:latin typeface="Times" charset="0"/>
                <a:ea typeface="ＭＳ Ｐゴシック" charset="0"/>
                <a:cs typeface="ＭＳ Ｐゴシック" charset="0"/>
              </a:rPr>
              <a:t>'</a:t>
            </a:r>
            <a:r>
              <a:rPr lang="en-US" altLang="ja-JP" b="0" dirty="0">
                <a:latin typeface="Times" charset="0"/>
                <a:ea typeface="ＭＳ Ｐゴシック" charset="0"/>
                <a:cs typeface="ＭＳ Ｐゴシック" charset="0"/>
              </a:rPr>
              <a:t>s Gospel…around A.D. 69….but certainly after the Synoptics were set down.  Again, you will always find disagreement on these dates.  However, these dates are from the research of well-known Christian scholars and teachers.</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Introduction-31</a:t>
            </a:r>
          </a:p>
          <a:p>
            <a:pPr eaLnBrk="1" hangingPunct="1">
              <a:spcBef>
                <a:spcPct val="0"/>
              </a:spcBef>
            </a:pPr>
            <a:r>
              <a:rPr lang="en-US" b="0" dirty="0">
                <a:latin typeface="Arial" charset="0"/>
                <a:ea typeface="ＭＳ Ｐゴシック" charset="0"/>
                <a:cs typeface="ＭＳ Ｐゴシック" charset="0"/>
              </a:rPr>
              <a:t>NS-02-Mark1-8-slide 38</a:t>
            </a:r>
            <a:endParaRPr lang="en-US" dirty="0">
              <a:latin typeface="Arial" charset="0"/>
              <a:ea typeface="ＭＳ Ｐゴシック" charset="0"/>
              <a:cs typeface="ＭＳ Ｐゴシック" charset="0"/>
            </a:endParaRPr>
          </a:p>
          <a:p>
            <a:pPr>
              <a:spcBef>
                <a:spcPct val="0"/>
              </a:spcBef>
            </a:pPr>
            <a:endParaRPr lang="en-US" b="0" dirty="0">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7674F5-82AF-5243-8F30-3DEA3B22B968}"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51554" name="Rectangle 2"/>
          <p:cNvSpPr>
            <a:spLocks noGrp="1" noRot="1" noChangeAspect="1" noChangeArrowheads="1" noTextEdit="1"/>
          </p:cNvSpPr>
          <p:nvPr>
            <p:ph type="sldImg"/>
          </p:nvPr>
        </p:nvSpPr>
        <p:spPr>
          <a:xfrm>
            <a:off x="1143000" y="685800"/>
            <a:ext cx="4572000" cy="3429000"/>
          </a:xfrm>
          <a:ln/>
        </p:spPr>
      </p:sp>
      <p:sp>
        <p:nvSpPr>
          <p:cNvPr id="1515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spcBef>
                <a:spcPct val="0"/>
              </a:spcBef>
            </a:pPr>
            <a:r>
              <a:rPr lang="en-US" dirty="0">
                <a:latin typeface="Arial" charset="0"/>
                <a:ea typeface="ＭＳ Ｐゴシック" charset="0"/>
                <a:cs typeface="ＭＳ Ｐゴシック" charset="0"/>
              </a:rPr>
              <a:t>NS-00-NT Introduction-10</a:t>
            </a:r>
          </a:p>
          <a:p>
            <a:pPr eaLnBrk="1" hangingPunct="1">
              <a:spcBef>
                <a:spcPct val="0"/>
              </a:spcBef>
            </a:pPr>
            <a:r>
              <a:rPr lang="en-US" dirty="0">
                <a:latin typeface="Arial" charset="0"/>
                <a:ea typeface="ＭＳ Ｐゴシック" charset="0"/>
                <a:cs typeface="ＭＳ Ｐゴシック" charset="0"/>
              </a:rPr>
              <a:t>NS-02-Mark1-8-slide 24</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D1EF75-2D6D-FA41-8EE2-FF197D101A4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94562" name="Rectangle 1026"/>
          <p:cNvSpPr>
            <a:spLocks noGrp="1" noRot="1" noChangeAspect="1" noChangeArrowheads="1"/>
          </p:cNvSpPr>
          <p:nvPr>
            <p:ph type="sldImg"/>
          </p:nvPr>
        </p:nvSpPr>
        <p:spPr>
          <a:xfrm>
            <a:off x="1143000" y="685800"/>
            <a:ext cx="4572000" cy="3429000"/>
          </a:xfrm>
          <a:solidFill>
            <a:srgbClr val="FFFFFF"/>
          </a:solidFill>
          <a:ln/>
        </p:spPr>
      </p:sp>
      <p:sp>
        <p:nvSpPr>
          <p:cNvPr id="19456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wrap="square"/>
          <a:lstStyle/>
          <a:p>
            <a:pPr eaLnBrk="1" hangingPunct="1">
              <a:spcBef>
                <a:spcPct val="0"/>
              </a:spcBef>
            </a:pPr>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FA3C1B-7DA2-AF4D-BC18-8D78F4888808}"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96610" name="Rectangle 1026"/>
          <p:cNvSpPr>
            <a:spLocks noGrp="1" noRot="1" noChangeAspect="1" noChangeArrowheads="1"/>
          </p:cNvSpPr>
          <p:nvPr>
            <p:ph type="sldImg"/>
          </p:nvPr>
        </p:nvSpPr>
        <p:spPr>
          <a:xfrm>
            <a:off x="1143000" y="685800"/>
            <a:ext cx="4572000" cy="3429000"/>
          </a:xfrm>
          <a:solidFill>
            <a:srgbClr val="FFFFFF"/>
          </a:solidFill>
          <a:ln/>
        </p:spPr>
      </p:sp>
      <p:sp>
        <p:nvSpPr>
          <p:cNvPr id="19661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wrap="square"/>
          <a:lstStyle/>
          <a:p>
            <a:pPr eaLnBrk="1" hangingPunct="1">
              <a:spcBef>
                <a:spcPct val="0"/>
              </a:spcBef>
            </a:pPr>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74716F-9256-C642-B09D-BCE1DCA88D21}"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98658" name="Rectangle 1026"/>
          <p:cNvSpPr>
            <a:spLocks noGrp="1" noRot="1" noChangeAspect="1" noChangeArrowheads="1"/>
          </p:cNvSpPr>
          <p:nvPr>
            <p:ph type="sldImg"/>
          </p:nvPr>
        </p:nvSpPr>
        <p:spPr>
          <a:xfrm>
            <a:off x="1143000" y="685800"/>
            <a:ext cx="4572000" cy="3429000"/>
          </a:xfrm>
          <a:solidFill>
            <a:srgbClr val="FFFFFF"/>
          </a:solidFill>
          <a:ln/>
        </p:spPr>
      </p:sp>
      <p:sp>
        <p:nvSpPr>
          <p:cNvPr id="19865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wrap="square"/>
          <a:lstStyle/>
          <a:p>
            <a:pPr eaLnBrk="1" hangingPunct="1">
              <a:spcBef>
                <a:spcPct val="0"/>
              </a:spcBef>
            </a:pPr>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6FEA65-B9E1-EE4B-AC7B-5CA35A8D79C9}"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00706" name="Rectangle 1026"/>
          <p:cNvSpPr>
            <a:spLocks noGrp="1" noRot="1" noChangeAspect="1" noChangeArrowheads="1"/>
          </p:cNvSpPr>
          <p:nvPr>
            <p:ph type="sldImg"/>
          </p:nvPr>
        </p:nvSpPr>
        <p:spPr>
          <a:xfrm>
            <a:off x="1143000" y="685800"/>
            <a:ext cx="4572000" cy="3429000"/>
          </a:xfrm>
          <a:solidFill>
            <a:srgbClr val="FFFFFF"/>
          </a:solidFill>
          <a:ln/>
        </p:spPr>
      </p:sp>
      <p:sp>
        <p:nvSpPr>
          <p:cNvPr id="200707"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wrap="square"/>
          <a:lstStyle/>
          <a:p>
            <a:pPr eaLnBrk="1" hangingPunct="1">
              <a:spcBef>
                <a:spcPct val="0"/>
              </a:spcBef>
            </a:pPr>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C291211-B319-8A4B-9DA1-8745B13FEF07}"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02754" name="Rectangle 1026"/>
          <p:cNvSpPr>
            <a:spLocks noGrp="1" noRot="1" noChangeAspect="1" noChangeArrowheads="1"/>
          </p:cNvSpPr>
          <p:nvPr>
            <p:ph type="sldImg"/>
          </p:nvPr>
        </p:nvSpPr>
        <p:spPr>
          <a:xfrm>
            <a:off x="1143000" y="685800"/>
            <a:ext cx="4572000" cy="3429000"/>
          </a:xfrm>
          <a:solidFill>
            <a:srgbClr val="FFFFFF"/>
          </a:solidFill>
          <a:ln/>
        </p:spPr>
      </p:sp>
      <p:sp>
        <p:nvSpPr>
          <p:cNvPr id="20275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wrap="square"/>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916F022-D95A-194E-81AB-E6C76F41437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04802" name="Rectangle 1026"/>
          <p:cNvSpPr>
            <a:spLocks noGrp="1" noRot="1" noChangeAspect="1" noChangeArrowheads="1" noTextEdit="1"/>
          </p:cNvSpPr>
          <p:nvPr>
            <p:ph type="sldImg"/>
          </p:nvPr>
        </p:nvSpPr>
        <p:spPr>
          <a:xfrm>
            <a:off x="1143000" y="685800"/>
            <a:ext cx="4572000" cy="3429000"/>
          </a:xfrm>
          <a:ln/>
        </p:spPr>
      </p:sp>
      <p:sp>
        <p:nvSpPr>
          <p:cNvPr id="204803"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C2CB75-BF5E-B64E-A602-FFB526EF44ED}"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06850" name="Rectangle 1026"/>
          <p:cNvSpPr>
            <a:spLocks noGrp="1" noRot="1" noChangeAspect="1" noChangeArrowheads="1" noTextEdit="1"/>
          </p:cNvSpPr>
          <p:nvPr>
            <p:ph type="sldImg"/>
          </p:nvPr>
        </p:nvSpPr>
        <p:spPr>
          <a:xfrm>
            <a:off x="1143000" y="685800"/>
            <a:ext cx="4572000" cy="3429000"/>
          </a:xfrm>
          <a:ln/>
        </p:spPr>
      </p:sp>
      <p:sp>
        <p:nvSpPr>
          <p:cNvPr id="206851"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6DFABE7-A7F7-D44C-B0A8-973C22C9585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08898" name="Rectangle 1026"/>
          <p:cNvSpPr>
            <a:spLocks noGrp="1" noRot="1" noChangeAspect="1" noChangeArrowheads="1" noTextEdit="1"/>
          </p:cNvSpPr>
          <p:nvPr>
            <p:ph type="sldImg"/>
          </p:nvPr>
        </p:nvSpPr>
        <p:spPr>
          <a:xfrm>
            <a:off x="1143000" y="685800"/>
            <a:ext cx="4572000" cy="3429000"/>
          </a:xfrm>
          <a:ln/>
        </p:spPr>
      </p:sp>
      <p:sp>
        <p:nvSpPr>
          <p:cNvPr id="208899"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1406784-E2F0-8742-95E4-BB43F7268F5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10946" name="Rectangle 2"/>
          <p:cNvSpPr>
            <a:spLocks noGrp="1" noRot="1" noChangeAspect="1" noChangeArrowheads="1"/>
          </p:cNvSpPr>
          <p:nvPr>
            <p:ph type="sldImg"/>
          </p:nvPr>
        </p:nvSpPr>
        <p:spPr>
          <a:xfrm>
            <a:off x="1143000" y="685800"/>
            <a:ext cx="4572000" cy="3429000"/>
          </a:xfrm>
          <a:solidFill>
            <a:srgbClr val="FFFFFF"/>
          </a:solidFill>
          <a:ln/>
        </p:spPr>
      </p:sp>
      <p:sp>
        <p:nvSpPr>
          <p:cNvPr id="2109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Introduction-40</a:t>
            </a:r>
          </a:p>
          <a:p>
            <a:pPr eaLnBrk="1" hangingPunct="1">
              <a:spcBef>
                <a:spcPct val="0"/>
              </a:spcBef>
            </a:pPr>
            <a:r>
              <a:rPr lang="en-US" b="0" dirty="0">
                <a:latin typeface="Arial" charset="0"/>
                <a:ea typeface="ＭＳ Ｐゴシック" charset="0"/>
                <a:cs typeface="ＭＳ Ｐゴシック" charset="0"/>
              </a:rPr>
              <a:t>NS-01-Matt1-14-slide 56</a:t>
            </a:r>
          </a:p>
          <a:p>
            <a:pPr eaLnBrk="1" hangingPunct="1">
              <a:spcBef>
                <a:spcPct val="0"/>
              </a:spcBef>
            </a:pPr>
            <a:r>
              <a:rPr lang="en-US" b="0" dirty="0">
                <a:latin typeface="Arial" charset="0"/>
                <a:ea typeface="ＭＳ Ｐゴシック" charset="0"/>
                <a:cs typeface="ＭＳ Ｐゴシック" charset="0"/>
              </a:rPr>
              <a:t>NS-02-Mark1-8-slide 40</a:t>
            </a:r>
          </a:p>
          <a:p>
            <a:pPr eaLnBrk="1" hangingPunct="1">
              <a:spcBef>
                <a:spcPct val="0"/>
              </a:spcBef>
            </a:pPr>
            <a:r>
              <a:rPr lang="en-US" b="0" dirty="0">
                <a:latin typeface="Arial" charset="0"/>
                <a:ea typeface="ＭＳ Ｐゴシック" charset="0"/>
                <a:cs typeface="ＭＳ Ｐゴシック" charset="0"/>
              </a:rPr>
              <a:t>NS-03-Luke1-12-slide 30</a:t>
            </a:r>
          </a:p>
          <a:p>
            <a:pPr eaLnBrk="1" hangingPunct="1">
              <a:spcBef>
                <a:spcPct val="0"/>
              </a:spcBef>
            </a:pPr>
            <a:r>
              <a:rPr lang="en-US" b="0" dirty="0">
                <a:latin typeface="Arial" charset="0"/>
                <a:ea typeface="ＭＳ Ｐゴシック" charset="0"/>
                <a:cs typeface="ＭＳ Ｐゴシック" charset="0"/>
              </a:rPr>
              <a:t>NS-04-John1-12-slide 72</a:t>
            </a:r>
            <a:endParaRPr lang="en-US" dirty="0">
              <a:latin typeface="Arial"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CA5B7D0-3484-B347-8B34-B71F2C1BA06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12994" name="Rectangle 2"/>
          <p:cNvSpPr>
            <a:spLocks noGrp="1" noRot="1" noChangeAspect="1" noChangeArrowheads="1"/>
          </p:cNvSpPr>
          <p:nvPr>
            <p:ph type="sldImg"/>
          </p:nvPr>
        </p:nvSpPr>
        <p:spPr>
          <a:xfrm>
            <a:off x="1143000" y="685800"/>
            <a:ext cx="4572000" cy="3429000"/>
          </a:xfrm>
          <a:solidFill>
            <a:srgbClr val="FFFFFF"/>
          </a:solidFill>
          <a:ln/>
        </p:spPr>
      </p:sp>
      <p:sp>
        <p:nvSpPr>
          <p:cNvPr id="2129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14565B-04F0-7E40-8077-EF119CC34E19}"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53602" name="Rectangle 2"/>
          <p:cNvSpPr>
            <a:spLocks noGrp="1" noRot="1" noChangeAspect="1" noChangeArrowheads="1" noTextEdit="1"/>
          </p:cNvSpPr>
          <p:nvPr>
            <p:ph type="sldImg"/>
          </p:nvPr>
        </p:nvSpPr>
        <p:spPr>
          <a:xfrm>
            <a:off x="1143000" y="685800"/>
            <a:ext cx="4572000" cy="3429000"/>
          </a:xfrm>
          <a:ln/>
        </p:spPr>
      </p:sp>
      <p:sp>
        <p:nvSpPr>
          <p:cNvPr id="1536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spcBef>
                <a:spcPct val="0"/>
              </a:spcBef>
            </a:pPr>
            <a:r>
              <a:rPr lang="en-US" dirty="0">
                <a:latin typeface="Arial" charset="0"/>
                <a:ea typeface="ＭＳ Ｐゴシック" charset="0"/>
                <a:cs typeface="ＭＳ Ｐゴシック" charset="0"/>
              </a:rPr>
              <a:t>NS-00-NT Introduction-11</a:t>
            </a:r>
          </a:p>
          <a:p>
            <a:pPr eaLnBrk="1" hangingPunct="1">
              <a:spcBef>
                <a:spcPct val="0"/>
              </a:spcBef>
            </a:pPr>
            <a:r>
              <a:rPr lang="en-US" dirty="0">
                <a:latin typeface="Arial" charset="0"/>
                <a:ea typeface="ＭＳ Ｐゴシック" charset="0"/>
                <a:cs typeface="ＭＳ Ｐゴシック" charset="0"/>
              </a:rPr>
              <a:t>NS-02-Mark1-8-slide 25</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A49F15B-C063-B446-9984-923E60DADA9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15042" name="Rectangle 2"/>
          <p:cNvSpPr>
            <a:spLocks noGrp="1" noRot="1" noChangeAspect="1" noChangeArrowheads="1"/>
          </p:cNvSpPr>
          <p:nvPr>
            <p:ph type="sldImg"/>
          </p:nvPr>
        </p:nvSpPr>
        <p:spPr>
          <a:xfrm>
            <a:off x="1143000" y="685800"/>
            <a:ext cx="4572000" cy="3429000"/>
          </a:xfrm>
          <a:solidFill>
            <a:srgbClr val="FFFFFF"/>
          </a:solidFill>
          <a:ln/>
        </p:spPr>
      </p:sp>
      <p:sp>
        <p:nvSpPr>
          <p:cNvPr id="2150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eaLnBrk="1" hangingPunct="1"/>
            <a:r>
              <a:rPr lang="ar-JO" b="0" dirty="0">
                <a:latin typeface="Times" charset="0"/>
                <a:ea typeface="ＭＳ Ｐゴシック" charset="0"/>
                <a:cs typeface="ＭＳ Ｐゴシック" charset="0"/>
              </a:rPr>
              <a:t>يذكر المؤرِّخ يوسيفيوس (</a:t>
            </a:r>
            <a:r>
              <a:rPr lang="en-US" b="0" dirty="0">
                <a:latin typeface="Times" charset="0"/>
                <a:ea typeface="ＭＳ Ｐゴシック" charset="0"/>
                <a:cs typeface="ＭＳ Ｐゴシック" charset="0"/>
              </a:rPr>
              <a:t>Josephus</a:t>
            </a:r>
            <a:r>
              <a:rPr lang="ar-JO" b="0" dirty="0">
                <a:latin typeface="Times" charset="0"/>
                <a:ea typeface="ＭＳ Ｐゴシック" charset="0"/>
                <a:cs typeface="ＭＳ Ｐゴシック" charset="0"/>
              </a:rPr>
              <a:t>) حدوث خسوفٍ للقمر بالارتباط بموت هيرودس، وهذا يضع ميلاد المسيح بين هذين التاريخين.</a:t>
            </a:r>
          </a:p>
          <a:p>
            <a:pPr eaLnBrk="1" hangingPunct="1">
              <a:spcBef>
                <a:spcPct val="0"/>
              </a:spcBef>
            </a:pPr>
            <a:endParaRPr lang="ar-JO" b="0" dirty="0">
              <a:latin typeface="Arial" charset="0"/>
              <a:ea typeface="ＭＳ Ｐゴシック" charset="0"/>
              <a:cs typeface="ＭＳ Ｐゴシック" charset="0"/>
            </a:endParaRPr>
          </a:p>
          <a:p>
            <a:pPr eaLnBrk="1" hangingPunct="1">
              <a:spcBef>
                <a:spcPct val="0"/>
              </a:spcBef>
            </a:pPr>
            <a:r>
              <a:rPr lang="en-US" b="0" dirty="0">
                <a:latin typeface="Arial" charset="0"/>
                <a:ea typeface="ＭＳ Ｐゴシック" charset="0"/>
                <a:cs typeface="ＭＳ Ｐゴシック" charset="0"/>
              </a:rPr>
              <a:t>_______________</a:t>
            </a:r>
          </a:p>
          <a:p>
            <a:pPr eaLnBrk="1" hangingPunct="1">
              <a:spcBef>
                <a:spcPct val="0"/>
              </a:spcBef>
            </a:pPr>
            <a:r>
              <a:rPr lang="en-US" b="0" dirty="0">
                <a:latin typeface="Arial" charset="0"/>
                <a:ea typeface="ＭＳ Ｐゴシック" charset="0"/>
                <a:cs typeface="ＭＳ Ｐゴシック" charset="0"/>
              </a:rPr>
              <a:t>Common-421</a:t>
            </a:r>
          </a:p>
          <a:p>
            <a:pPr eaLnBrk="1" hangingPunct="1">
              <a:spcBef>
                <a:spcPct val="0"/>
              </a:spcBef>
            </a:pPr>
            <a:r>
              <a:rPr lang="en-US" b="0" dirty="0">
                <a:latin typeface="Arial" charset="0"/>
                <a:ea typeface="ＭＳ Ｐゴシック" charset="0"/>
                <a:cs typeface="ＭＳ Ｐゴシック" charset="0"/>
              </a:rPr>
              <a:t>BE-42-Luke-34</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0" dirty="0">
                <a:latin typeface="Arial" charset="0"/>
                <a:ea typeface="ＭＳ Ｐゴシック" charset="0"/>
                <a:cs typeface="ＭＳ Ｐゴシック" charset="0"/>
              </a:rPr>
              <a:t>NC-10-Reliability of Acts-8</a:t>
            </a:r>
          </a:p>
          <a:p>
            <a:pPr eaLnBrk="1" hangingPunct="1">
              <a:spcBef>
                <a:spcPct val="0"/>
              </a:spcBef>
            </a:pPr>
            <a:r>
              <a:rPr lang="en-US" b="0" dirty="0">
                <a:latin typeface="Arial" charset="0"/>
                <a:ea typeface="ＭＳ Ｐゴシック" charset="0"/>
                <a:cs typeface="ＭＳ Ｐゴシック" charset="0"/>
              </a:rPr>
              <a:t>NS-00-NT Introduction-62</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161</a:t>
            </a:r>
            <a:endParaRPr lang="en-US" dirty="0">
              <a:latin typeface="Arial"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38EF88-ABA3-6A43-BE94-61C1FB6BF3E3}"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7423920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latin typeface="Times" charset="0"/>
                <a:ea typeface="ＭＳ Ｐゴシック" charset="0"/>
                <a:cs typeface="ＭＳ Ｐゴシック" charset="0"/>
              </a:rPr>
              <a:t>The emperor Tiberius succeeded the emperor Augustus upon the latter's death in AD 14. Luke adds 15 years to AD 14 to reveal a 1.5-year window of time for John to commence his ministry in the Judean wilderness. </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Common-422</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0" dirty="0">
                <a:latin typeface="Arial" charset="0"/>
                <a:ea typeface="ＭＳ Ｐゴシック" charset="0"/>
                <a:cs typeface="ＭＳ Ｐゴシック" charset="0"/>
              </a:rPr>
              <a:t>NC-10-Reliability of Acts-9</a:t>
            </a:r>
          </a:p>
          <a:p>
            <a:pPr eaLnBrk="1" hangingPunct="1">
              <a:spcBef>
                <a:spcPct val="0"/>
              </a:spcBef>
            </a:pPr>
            <a:r>
              <a:rPr lang="en-US" b="0" dirty="0">
                <a:latin typeface="Arial" charset="0"/>
                <a:ea typeface="ＭＳ Ｐゴシック" charset="0"/>
                <a:cs typeface="ＭＳ Ｐゴシック" charset="0"/>
              </a:rPr>
              <a:t>NS-00-NT Introduction-66</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197</a:t>
            </a:r>
            <a:endParaRPr lang="en-US" dirty="0">
              <a:latin typeface="Arial"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438EF88-ABA3-6A43-BE94-61C1FB6BF3E3}"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18953697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88DB01-C492-C047-89FD-4A884A50A9AB}"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253954" name="AutoShape 2"/>
          <p:cNvSpPr>
            <a:spLocks noGrp="1" noRot="1" noChangeAspect="1" noChangeArrowheads="1" noTextEdit="1"/>
          </p:cNvSpPr>
          <p:nvPr>
            <p:ph type="sldImg"/>
          </p:nvPr>
        </p:nvSpPr>
        <p:spPr>
          <a:xfrm>
            <a:off x="841375" y="241300"/>
            <a:ext cx="5233988" cy="3925888"/>
          </a:xfrm>
          <a:ln/>
        </p:spPr>
      </p:sp>
      <p:sp>
        <p:nvSpPr>
          <p:cNvPr id="253955" name="Rectangle 3"/>
          <p:cNvSpPr>
            <a:spLocks noGrp="1" noChangeArrowheads="1"/>
          </p:cNvSpPr>
          <p:nvPr>
            <p:ph type="body" idx="1"/>
          </p:nvPr>
        </p:nvSpPr>
        <p:spPr>
          <a:xfrm>
            <a:off x="396875" y="4305300"/>
            <a:ext cx="5988050" cy="4184650"/>
          </a:xfrm>
          <a:solidFill>
            <a:srgbClr val="FFFFFF"/>
          </a:solidFill>
          <a:ln>
            <a:solidFill>
              <a:srgbClr val="000000"/>
            </a:solidFill>
          </a:ln>
        </p:spPr>
        <p:txBody>
          <a:bodyPr wrap="square"/>
          <a:lstStyle/>
          <a:p>
            <a:pPr marL="112713" indent="-112713" defTabSz="1020763" eaLnBrk="1" hangingPunct="1">
              <a:spcBef>
                <a:spcPct val="0"/>
              </a:spcBef>
            </a:pPr>
            <a:r>
              <a:rPr lang="en-US" dirty="0">
                <a:ea typeface="ＭＳ Ｐゴシック" charset="0"/>
                <a:cs typeface="ＭＳ Ｐゴシック" charset="0"/>
              </a:rPr>
              <a:t>Christ</a:t>
            </a:r>
            <a:r>
              <a:rPr lang="fr-FR" altLang="ja-JP" dirty="0">
                <a:ea typeface="ＭＳ Ｐゴシック" charset="0"/>
                <a:cs typeface="ＭＳ Ｐゴシック" charset="0"/>
              </a:rPr>
              <a:t>'</a:t>
            </a:r>
            <a:r>
              <a:rPr lang="en-US" dirty="0">
                <a:ea typeface="ＭＳ Ｐゴシック" charset="0"/>
                <a:cs typeface="ＭＳ Ｐゴシック" charset="0"/>
              </a:rPr>
              <a:t>s 3½-year-ministry spanned four Passovers.  However, the Synoptics mention only one Passover (#2 on this timeline), which could give the impression of only a year-old ministry.  John fills in the details, though, by showing three other Passovers not mentioned by Matthew, Mark, or Luke.</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Common-423</a:t>
            </a:r>
          </a:p>
          <a:p>
            <a:pPr eaLnBrk="1" hangingPunct="1">
              <a:spcBef>
                <a:spcPct val="0"/>
              </a:spcBef>
            </a:pPr>
            <a:r>
              <a:rPr lang="en-US" b="0" dirty="0">
                <a:latin typeface="Arial" charset="0"/>
                <a:ea typeface="ＭＳ Ｐゴシック" charset="0"/>
                <a:cs typeface="ＭＳ Ｐゴシック" charset="0"/>
              </a:rPr>
              <a:t>NC-10-Reliability of Acts-10</a:t>
            </a:r>
          </a:p>
          <a:p>
            <a:pPr eaLnBrk="1" hangingPunct="1">
              <a:spcBef>
                <a:spcPct val="0"/>
              </a:spcBef>
            </a:pPr>
            <a:r>
              <a:rPr lang="en-US" b="0" dirty="0">
                <a:latin typeface="Arial" charset="0"/>
                <a:ea typeface="ＭＳ Ｐゴシック" charset="0"/>
                <a:cs typeface="ＭＳ Ｐゴシック" charset="0"/>
              </a:rPr>
              <a:t>NS-00-NT Introduction-66</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198</a:t>
            </a:r>
            <a:endParaRPr lang="en-US" dirty="0">
              <a:latin typeface="Arial" charset="0"/>
              <a:ea typeface="ＭＳ Ｐゴシック" charset="0"/>
              <a:cs typeface="ＭＳ Ｐゴシック" charset="0"/>
            </a:endParaRPr>
          </a:p>
          <a:p>
            <a:pPr marL="112713" indent="-112713" defTabSz="1020763" eaLnBrk="1" hangingPunct="1">
              <a:spcBef>
                <a:spcPct val="0"/>
              </a:spcBef>
            </a:pPr>
            <a:endParaRPr lang="en-US" dirty="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A87484-3793-BC4D-B6B5-0CF48FBE29EC}"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256002" name="Rectangle 2"/>
          <p:cNvSpPr>
            <a:spLocks noGrp="1" noRot="1" noChangeAspect="1" noChangeArrowheads="1"/>
          </p:cNvSpPr>
          <p:nvPr>
            <p:ph type="sldImg"/>
          </p:nvPr>
        </p:nvSpPr>
        <p:spPr>
          <a:xfrm>
            <a:off x="1143000" y="685800"/>
            <a:ext cx="4572000" cy="3429000"/>
          </a:xfrm>
          <a:solidFill>
            <a:srgbClr val="FFFFFF"/>
          </a:solidFill>
          <a:ln/>
        </p:spPr>
      </p:sp>
      <p:sp>
        <p:nvSpPr>
          <p:cNvPr id="2560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wrap="square">
            <a:normAutofit fontScale="92500"/>
          </a:bodyPr>
          <a:lstStyle/>
          <a:p>
            <a:pPr eaLnBrk="1" hangingPunct="1"/>
            <a:r>
              <a:rPr lang="en-US" b="0" dirty="0">
                <a:latin typeface="Times" charset="0"/>
                <a:ea typeface="ＭＳ Ｐゴシック" charset="0"/>
                <a:cs typeface="ＭＳ Ｐゴシック" charset="0"/>
              </a:rPr>
              <a:t>Scholars debate whether Jesus died in AD 30 or AD 33. Both years had Passover on a Friday, but John's ministry had to begin in AD 29 as this was the 15</a:t>
            </a:r>
            <a:r>
              <a:rPr lang="en-US" b="0" baseline="30000" dirty="0">
                <a:latin typeface="Times" charset="0"/>
                <a:ea typeface="ＭＳ Ｐゴシック" charset="0"/>
                <a:cs typeface="ＭＳ Ｐゴシック" charset="0"/>
              </a:rPr>
              <a:t>th</a:t>
            </a:r>
            <a:r>
              <a:rPr lang="en-US" b="0" dirty="0">
                <a:latin typeface="Times" charset="0"/>
                <a:ea typeface="ＭＳ Ｐゴシック" charset="0"/>
                <a:cs typeface="ＭＳ Ｐゴシック" charset="0"/>
              </a:rPr>
              <a:t> year of Tiberius in Rome (Luke 3:1). John's gospel has three Passovers in the ministry of Jesus, putting his crucifixion in AD 33. </a:t>
            </a:r>
          </a:p>
          <a:p>
            <a:pPr eaLnBrk="1" hangingPunct="1"/>
            <a:endParaRPr lang="en-US" b="0" dirty="0">
              <a:latin typeface="Times" charset="0"/>
              <a:ea typeface="ＭＳ Ｐゴシック" charset="0"/>
              <a:cs typeface="ＭＳ Ｐゴシック" charset="0"/>
            </a:endParaRPr>
          </a:p>
          <a:p>
            <a:pPr eaLnBrk="1" hangingPunct="1"/>
            <a:r>
              <a:rPr lang="en-US" b="0" dirty="0">
                <a:latin typeface="Times" charset="0"/>
                <a:ea typeface="ＭＳ Ｐゴシック" charset="0"/>
                <a:cs typeface="ＭＳ Ｐゴシック" charset="0"/>
              </a:rPr>
              <a:t>But two questions arise:</a:t>
            </a:r>
          </a:p>
          <a:p>
            <a:pPr marL="228600" indent="-228600" eaLnBrk="1" hangingPunct="1">
              <a:buAutoNum type="arabicParenBoth"/>
            </a:pPr>
            <a:r>
              <a:rPr lang="en-US" b="0" dirty="0">
                <a:latin typeface="Times" charset="0"/>
                <a:ea typeface="ＭＳ Ｐゴシック" charset="0"/>
                <a:cs typeface="ＭＳ Ｐゴシック" charset="0"/>
              </a:rPr>
              <a:t>Didn't Jesus begin his ministry at age 30? His birth in 4 BC would then favor a crucifixion in AD 30. Yet note that Luke wrote that Jesus was </a:t>
            </a:r>
            <a:r>
              <a:rPr lang="en-US" b="1" i="1" dirty="0">
                <a:latin typeface="Times" charset="0"/>
                <a:ea typeface="ＭＳ Ｐゴシック" charset="0"/>
                <a:cs typeface="ＭＳ Ｐゴシック" charset="0"/>
              </a:rPr>
              <a:t>about</a:t>
            </a:r>
            <a:r>
              <a:rPr lang="en-US" b="0" i="0" dirty="0">
                <a:latin typeface="Times" charset="0"/>
                <a:ea typeface="ＭＳ Ｐゴシック" charset="0"/>
                <a:cs typeface="ＭＳ Ｐゴシック" charset="0"/>
              </a:rPr>
              <a:t> age 30. This type of general wording is unusual in Luke's gospel which records many exact dates. Perhaps Luke is saying that Jesus was like the normal man of the time who began work on his own at age 30, yet with a twist in that Jesus was "about" 30 instead exactly 30, so an age of 32 would do. </a:t>
            </a:r>
          </a:p>
          <a:p>
            <a:pPr marL="228600" indent="-228600" eaLnBrk="1" hangingPunct="1">
              <a:buAutoNum type="arabicParenBoth"/>
            </a:pPr>
            <a:r>
              <a:rPr lang="en-US" b="0" dirty="0">
                <a:latin typeface="Times" charset="0"/>
                <a:ea typeface="ＭＳ Ｐゴシック" charset="0"/>
                <a:cs typeface="ＭＳ Ｐゴシック" charset="0"/>
              </a:rPr>
              <a:t>Didn't Jesus die at age 33? This has been often taught but no verse of Scripture supports it. Rather, it is a deduction assuming a 4 BC birth and an AD 30 death. Instead, Luke 3:1 leads us to the conclusion that Jesus was more around age 36 or 37.</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Common-424</a:t>
            </a:r>
          </a:p>
          <a:p>
            <a:pPr eaLnBrk="1" hangingPunct="1">
              <a:spcBef>
                <a:spcPct val="0"/>
              </a:spcBef>
            </a:pPr>
            <a:r>
              <a:rPr lang="en-US" b="0" dirty="0">
                <a:latin typeface="Arial" charset="0"/>
                <a:ea typeface="ＭＳ Ｐゴシック" charset="0"/>
                <a:cs typeface="ＭＳ Ｐゴシック" charset="0"/>
              </a:rPr>
              <a:t>BE-42-Luke-41</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0" dirty="0">
                <a:latin typeface="Arial" charset="0"/>
                <a:ea typeface="ＭＳ Ｐゴシック" charset="0"/>
                <a:cs typeface="ＭＳ Ｐゴシック" charset="0"/>
              </a:rPr>
              <a:t>NC-10-Reliability of Acts-11</a:t>
            </a:r>
          </a:p>
          <a:p>
            <a:pPr eaLnBrk="1" hangingPunct="1">
              <a:spcBef>
                <a:spcPct val="0"/>
              </a:spcBef>
            </a:pPr>
            <a:r>
              <a:rPr lang="en-US" b="0" dirty="0">
                <a:latin typeface="Arial" charset="0"/>
                <a:ea typeface="ＭＳ Ｐゴシック" charset="0"/>
                <a:cs typeface="ＭＳ Ｐゴシック" charset="0"/>
              </a:rPr>
              <a:t>NS-00-NT Introduction-66</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167, 199</a:t>
            </a:r>
            <a:endParaRPr lang="en-US" dirty="0">
              <a:latin typeface="Arial"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514EB1-6817-4D46-B831-98327BA8230A}"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258050" name="Rectangle 1026"/>
          <p:cNvSpPr>
            <a:spLocks noGrp="1" noRot="1" noChangeAspect="1" noChangeArrowheads="1"/>
          </p:cNvSpPr>
          <p:nvPr>
            <p:ph type="sldImg"/>
          </p:nvPr>
        </p:nvSpPr>
        <p:spPr>
          <a:xfrm>
            <a:off x="1143000" y="685800"/>
            <a:ext cx="4572000" cy="3429000"/>
          </a:xfrm>
          <a:solidFill>
            <a:srgbClr val="FFFFFF"/>
          </a:solidFill>
          <a:ln/>
        </p:spPr>
      </p:sp>
      <p:sp>
        <p:nvSpPr>
          <p:cNvPr id="25805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wrap="square"/>
          <a:lstStyle/>
          <a:p>
            <a:pPr eaLnBrk="1" hangingPunct="1"/>
            <a:r>
              <a:rPr lang="en-US" b="0" dirty="0">
                <a:latin typeface="Times" charset="0"/>
                <a:ea typeface="ＭＳ Ｐゴシック" charset="0"/>
                <a:cs typeface="ＭＳ Ｐゴシック" charset="0"/>
              </a:rPr>
              <a:t>Luke states the age of Jesus upon his ministry in an ambiguous way, giving room for a few years before or after age 30. </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Common-425</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0" dirty="0">
                <a:latin typeface="Arial" charset="0"/>
                <a:ea typeface="ＭＳ Ｐゴシック" charset="0"/>
                <a:cs typeface="ＭＳ Ｐゴシック" charset="0"/>
              </a:rPr>
              <a:t>NC-10-Reliability of Acts-12</a:t>
            </a:r>
          </a:p>
          <a:p>
            <a:pPr eaLnBrk="1" hangingPunct="1">
              <a:spcBef>
                <a:spcPct val="0"/>
              </a:spcBef>
            </a:pPr>
            <a:r>
              <a:rPr lang="en-US" b="0" dirty="0">
                <a:latin typeface="Arial" charset="0"/>
                <a:ea typeface="ＭＳ Ｐゴシック" charset="0"/>
                <a:cs typeface="ＭＳ Ｐゴシック" charset="0"/>
              </a:rPr>
              <a:t>NS-00-NT Introduction-66</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200</a:t>
            </a:r>
            <a:endParaRPr lang="en-US" dirty="0">
              <a:latin typeface="Arial"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latin typeface="Arial" panose="020B0604020202020204" pitchFamily="34" charset="0"/>
                <a:cs typeface="Arial" panose="020B0604020202020204" pitchFamily="34" charset="0"/>
              </a:rPr>
              <a:t>Leviticus</a:t>
            </a:r>
            <a:r>
              <a:rPr lang="en-US" baseline="0" dirty="0">
                <a:latin typeface="Arial" panose="020B0604020202020204" pitchFamily="34" charset="0"/>
                <a:cs typeface="Arial" panose="020B0604020202020204" pitchFamily="34" charset="0"/>
              </a:rPr>
              <a:t> 23 gives the order of three key feasts of Israel: • Passover, • Unleavened Bread, and • Firstfruits.</a:t>
            </a:r>
          </a:p>
          <a:p>
            <a:r>
              <a:rPr lang="en-US" dirty="0">
                <a:latin typeface="Arial" panose="020B0604020202020204" pitchFamily="34" charset="0"/>
                <a:cs typeface="Arial" panose="020B0604020202020204" pitchFamily="34" charset="0"/>
              </a:rPr>
              <a:t>• But</a:t>
            </a:r>
            <a:r>
              <a:rPr lang="en-US" baseline="0" dirty="0">
                <a:latin typeface="Arial" panose="020B0604020202020204" pitchFamily="34" charset="0"/>
                <a:cs typeface="Arial" panose="020B0604020202020204" pitchFamily="34" charset="0"/>
              </a:rPr>
              <a:t> h</a:t>
            </a:r>
            <a:r>
              <a:rPr lang="en-US" dirty="0">
                <a:latin typeface="Arial" panose="020B0604020202020204" pitchFamily="34" charset="0"/>
                <a:cs typeface="Arial" panose="020B0604020202020204" pitchFamily="34" charset="0"/>
              </a:rPr>
              <a:t>ow</a:t>
            </a:r>
            <a:r>
              <a:rPr lang="en-US" baseline="0" dirty="0">
                <a:latin typeface="Arial" panose="020B0604020202020204" pitchFamily="34" charset="0"/>
                <a:cs typeface="Arial" panose="020B0604020202020204" pitchFamily="34" charset="0"/>
              </a:rPr>
              <a:t> could Jesus have Passover Thursday night but then die at 3 PM the next day on Friday when the Passover lambs were being slaughtered? And why did the Jewish leaders want the bodies off the cross quickly as Passover was approaching when Jesus had already celebrated Passover the night before? </a:t>
            </a:r>
          </a:p>
          <a:p>
            <a:r>
              <a:rPr lang="en-US" baseline="0" dirty="0">
                <a:latin typeface="Arial" panose="020B0604020202020204" pitchFamily="34" charset="0"/>
                <a:cs typeface="Arial" panose="020B0604020202020204" pitchFamily="34" charset="0"/>
              </a:rPr>
              <a:t>• The answer is that Galilean Jews celebrated Passover the day before • Judean Jews. Since his disciples were Galileans, Jesus naturally celebrated on their timetable.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 The Feast of Unleavened Bread always began the day after Passover (Lev 23:5-6). </a:t>
            </a:r>
          </a:p>
          <a:p>
            <a:r>
              <a:rPr lang="en-US" baseline="0" dirty="0">
                <a:latin typeface="Arial" panose="020B0604020202020204" pitchFamily="34" charset="0"/>
                <a:cs typeface="Arial" panose="020B0604020202020204" pitchFamily="34" charset="0"/>
              </a:rPr>
              <a:t>• Then Firstfruits followed sometime later on the first Sabbath after the first crops began to ripen (Lev 23:11).  It indicated that millions of additional sheaves would follow until the entire harvest came in at Pentecost. In AD 33, these three celebrations occurred one after another on three consecutive days!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The significance is astonishing. • Christ predicted his death at the Last Supper Thursday night. • Then Jesus died on the Judean Passover • so that believers can live a life without yeast (Unleavened Bread), • which immediately followed with his resurrection on Firstfruits as he is the first and only human ever to obtain a glorified body as an installment for millions more to follow (1 Cor 15:20)!</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We know these dates to be • 2 April 33 for the Thursday night Passover, • 3 April 33 was the day of his crucifixion, and • Jesus rose from the dead on the Feast of Firstfruits on 5 April 33.</a:t>
            </a:r>
          </a:p>
          <a:p>
            <a:r>
              <a:rPr lang="en-US" baseline="0" dirty="0">
                <a:latin typeface="Arial" panose="020B0604020202020204" pitchFamily="34" charset="0"/>
                <a:cs typeface="Arial" panose="020B0604020202020204" pitchFamily="34" charset="0"/>
              </a:rPr>
              <a:t>————————————</a:t>
            </a:r>
          </a:p>
          <a:p>
            <a:r>
              <a:rPr lang="en-US" dirty="0"/>
              <a:t>Common-435</a:t>
            </a:r>
          </a:p>
          <a:p>
            <a:r>
              <a:rPr lang="en-US" dirty="0"/>
              <a:t>OB-25-Feasts-35</a:t>
            </a:r>
          </a:p>
          <a:p>
            <a:r>
              <a:rPr lang="en-US" dirty="0"/>
              <a:t>OS-03-Leviticus-303</a:t>
            </a:r>
          </a:p>
          <a:p>
            <a:r>
              <a:rPr lang="en-US" baseline="0" dirty="0">
                <a:latin typeface="Arial" panose="020B0604020202020204" pitchFamily="34" charset="0"/>
                <a:cs typeface="Arial" panose="020B0604020202020204" pitchFamily="34" charset="0"/>
              </a:rPr>
              <a:t>OS-26-Ezek40-43-Slide105</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LC-00-Chronology of Christ-8</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LC-10-Resurrection-35</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NB-11-Feasts-35</a:t>
            </a:r>
            <a:endParaRPr lang="en-US" baseline="0" dirty="0">
              <a:latin typeface="Arial" panose="020B0604020202020204" pitchFamily="34" charset="0"/>
              <a:cs typeface="Arial" panose="020B0604020202020204" pitchFamily="34" charset="0"/>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b="0" dirty="0">
                <a:latin typeface="Arial" charset="0"/>
                <a:ea typeface="ＭＳ Ｐゴシック" charset="0"/>
                <a:cs typeface="ＭＳ Ｐゴシック" charset="0"/>
              </a:rPr>
              <a:t>NC-10-Reliability of Acts-13</a:t>
            </a:r>
          </a:p>
          <a:p>
            <a:r>
              <a:rPr lang="en-US" baseline="0" dirty="0">
                <a:latin typeface="Arial" panose="020B0604020202020204" pitchFamily="34" charset="0"/>
                <a:cs typeface="Arial" panose="020B0604020202020204" pitchFamily="34" charset="0"/>
              </a:rPr>
              <a:t>NS-00-NTS Chronology-slide 40</a:t>
            </a:r>
          </a:p>
          <a:p>
            <a:r>
              <a:rPr lang="en-US" baseline="0" dirty="0">
                <a:latin typeface="Arial" panose="020B0604020202020204" pitchFamily="34" charset="0"/>
                <a:cs typeface="Arial" panose="020B0604020202020204" pitchFamily="34" charset="0"/>
              </a:rPr>
              <a:t>NS-00-Chronology of Christ-8</a:t>
            </a:r>
          </a:p>
          <a:p>
            <a:pPr eaLnBrk="1" hangingPunct="1"/>
            <a:r>
              <a:rPr lang="en-US" dirty="0">
                <a:latin typeface="Times New Roman" charset="0"/>
                <a:ea typeface="ＭＳ Ｐゴシック" charset="0"/>
                <a:cs typeface="ＭＳ Ｐゴシック" charset="0"/>
              </a:rPr>
              <a:t>NS-01-Matt15-28-slide 315</a:t>
            </a:r>
          </a:p>
          <a:p>
            <a:pPr eaLnBrk="1" hangingPunct="1"/>
            <a:r>
              <a:rPr lang="en-US" dirty="0">
                <a:latin typeface="Times New Roman" charset="0"/>
                <a:ea typeface="ＭＳ Ｐゴシック" charset="0"/>
                <a:cs typeface="ＭＳ Ｐゴシック" charset="0"/>
              </a:rPr>
              <a:t>NS-02-Mark9-16-slide 262</a:t>
            </a:r>
          </a:p>
          <a:p>
            <a:pPr eaLnBrk="1" hangingPunct="1"/>
            <a:r>
              <a:rPr lang="en-US" dirty="0">
                <a:latin typeface="Times New Roman" charset="0"/>
                <a:ea typeface="ＭＳ Ｐゴシック" charset="0"/>
                <a:cs typeface="ＭＳ Ｐゴシック" charset="0"/>
              </a:rPr>
              <a:t>NS-03-Luke13-24-slide 292</a:t>
            </a:r>
          </a:p>
          <a:p>
            <a:pPr eaLnBrk="1" hangingPunct="1"/>
            <a:r>
              <a:rPr lang="en-US" dirty="0">
                <a:latin typeface="Times New Roman" charset="0"/>
                <a:ea typeface="ＭＳ Ｐゴシック" charset="0"/>
                <a:cs typeface="ＭＳ Ｐゴシック" charset="0"/>
              </a:rPr>
              <a:t>NS-04-John12-21-slide 390</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1D311A2-CC67-457E-8B87-1390BDD8269E}" type="slidenum">
              <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9030112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1"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10369F5-840B-3640-8B7E-16ABC71C3D1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573442" name="Rectangle 1026"/>
          <p:cNvSpPr>
            <a:spLocks noGrp="1" noRot="1" noChangeAspect="1" noChangeArrowheads="1" noTextEdit="1"/>
          </p:cNvSpPr>
          <p:nvPr>
            <p:ph type="sldImg"/>
          </p:nvPr>
        </p:nvSpPr>
        <p:spPr>
          <a:ln/>
        </p:spPr>
      </p:sp>
      <p:sp>
        <p:nvSpPr>
          <p:cNvPr id="573443" name="Rectangle 1027"/>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r>
              <a:rPr lang="en-US" dirty="0">
                <a:latin typeface="Times New Roman" charset="0"/>
                <a:ea typeface="ＭＳ Ｐゴシック" charset="0"/>
                <a:cs typeface="ＭＳ Ｐゴシック" charset="0"/>
              </a:rPr>
              <a:t>Jesus invested his final week in Jerusalem and Bethany east of it, going back and forth from Bethany to the city in a purposeful series of events designed to end in his crucifixion and resurrection.</a:t>
            </a:r>
          </a:p>
          <a:p>
            <a:pPr eaLnBrk="1" hangingPunct="1"/>
            <a:r>
              <a:rPr lang="en-US" dirty="0">
                <a:latin typeface="Times New Roman" charset="0"/>
                <a:ea typeface="ＭＳ Ｐゴシック" charset="0"/>
                <a:cs typeface="ＭＳ Ｐゴシック" charset="0"/>
              </a:rPr>
              <a:t>__________</a:t>
            </a:r>
          </a:p>
          <a:p>
            <a:pPr eaLnBrk="1" hangingPunct="1"/>
            <a:r>
              <a:rPr lang="en-US" dirty="0">
                <a:latin typeface="Times New Roman" charset="0"/>
                <a:ea typeface="ＭＳ Ｐゴシック" charset="0"/>
                <a:cs typeface="ＭＳ Ｐゴシック" charset="0"/>
              </a:rPr>
              <a:t>Common-432</a:t>
            </a:r>
          </a:p>
          <a:p>
            <a:pPr eaLnBrk="1" hangingPunct="1"/>
            <a:r>
              <a:rPr lang="en-US" dirty="0">
                <a:latin typeface="Times New Roman" charset="0"/>
                <a:ea typeface="ＭＳ Ｐゴシック" charset="0"/>
                <a:cs typeface="ＭＳ Ｐゴシック" charset="0"/>
              </a:rPr>
              <a:t>LC-00-NT Chronology-43</a:t>
            </a:r>
          </a:p>
          <a:p>
            <a:pPr eaLnBrk="1" hangingPunct="1"/>
            <a:r>
              <a:rPr lang="en-US" dirty="0">
                <a:latin typeface="Times New Roman" charset="0"/>
                <a:ea typeface="ＭＳ Ｐゴシック" charset="0"/>
                <a:cs typeface="ＭＳ Ｐゴシック" charset="0"/>
              </a:rPr>
              <a:t>NS-01-Matt15-28-slide 139</a:t>
            </a:r>
          </a:p>
          <a:p>
            <a:pPr eaLnBrk="1" hangingPunct="1"/>
            <a:r>
              <a:rPr lang="en-US" dirty="0">
                <a:latin typeface="Times New Roman" charset="0"/>
                <a:ea typeface="ＭＳ Ｐゴシック" charset="0"/>
                <a:cs typeface="ＭＳ Ｐゴシック" charset="0"/>
              </a:rPr>
              <a:t>NS-02-Mark9-16-slide 105</a:t>
            </a:r>
          </a:p>
          <a:p>
            <a:pPr eaLnBrk="1" hangingPunct="1"/>
            <a:r>
              <a:rPr lang="en-US" dirty="0">
                <a:latin typeface="Times New Roman" charset="0"/>
                <a:ea typeface="ＭＳ Ｐゴシック" charset="0"/>
                <a:cs typeface="ＭＳ Ｐゴシック" charset="0"/>
              </a:rPr>
              <a:t>NS-03-Luke13-24-slide 224</a:t>
            </a:r>
          </a:p>
          <a:p>
            <a:pPr eaLnBrk="1" hangingPunct="1"/>
            <a:r>
              <a:rPr lang="en-US" dirty="0">
                <a:latin typeface="Times New Roman" charset="0"/>
                <a:ea typeface="ＭＳ Ｐゴシック" charset="0"/>
                <a:cs typeface="ＭＳ Ｐゴシック" charset="0"/>
              </a:rPr>
              <a:t>NS-04-John12-21-slide 295</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Introduction-96</a:t>
            </a:r>
          </a:p>
          <a:p>
            <a:pPr eaLnBrk="1" hangingPunct="1">
              <a:spcBef>
                <a:spcPct val="0"/>
              </a:spcBef>
            </a:pPr>
            <a:r>
              <a:rPr lang="en-US" b="0" dirty="0">
                <a:latin typeface="Arial" charset="0"/>
                <a:ea typeface="ＭＳ Ｐゴシック" charset="0"/>
                <a:cs typeface="ＭＳ Ｐゴシック" charset="0"/>
              </a:rPr>
              <a:t>NS-03-Luke1-12-slide 65</a:t>
            </a:r>
            <a:endParaRPr lang="en-US" dirty="0">
              <a:latin typeface="Arial" charset="0"/>
              <a:ea typeface="ＭＳ Ｐゴシック" charset="0"/>
              <a:cs typeface="ＭＳ Ｐゴシック"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38EF88-ABA3-6A43-BE94-61C1FB6BF3E3}"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5790878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43F1B55-B33C-1C4E-96F3-5B3F67DC42E7}"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19138" name="Rectangle 2"/>
          <p:cNvSpPr>
            <a:spLocks noGrp="1" noRot="1" noChangeAspect="1" noChangeArrowheads="1" noTextEdit="1"/>
          </p:cNvSpPr>
          <p:nvPr>
            <p:ph type="sldImg"/>
          </p:nvPr>
        </p:nvSpPr>
        <p:spPr>
          <a:xfrm>
            <a:off x="1143000" y="685800"/>
            <a:ext cx="4572000" cy="3429000"/>
          </a:xfrm>
          <a:ln/>
        </p:spPr>
      </p:sp>
      <p:sp>
        <p:nvSpPr>
          <p:cNvPr id="2191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A60680E-F8B2-B342-B7AE-AA839034DC8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55650" name="Rectangle 2"/>
          <p:cNvSpPr>
            <a:spLocks noGrp="1" noRot="1" noChangeAspect="1" noChangeArrowheads="1" noTextEdit="1"/>
          </p:cNvSpPr>
          <p:nvPr>
            <p:ph type="sldImg"/>
          </p:nvPr>
        </p:nvSpPr>
        <p:spPr>
          <a:xfrm>
            <a:off x="1143000" y="685800"/>
            <a:ext cx="4572000" cy="3429000"/>
          </a:xfrm>
          <a:ln/>
        </p:spPr>
      </p:sp>
      <p:sp>
        <p:nvSpPr>
          <p:cNvPr id="1556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spcBef>
                <a:spcPct val="0"/>
              </a:spcBef>
            </a:pPr>
            <a:r>
              <a:rPr lang="en-US" dirty="0">
                <a:latin typeface="Arial" charset="0"/>
                <a:ea typeface="ＭＳ Ｐゴシック" charset="0"/>
                <a:cs typeface="ＭＳ Ｐゴシック" charset="0"/>
              </a:rPr>
              <a:t>NS-00-NT Introduction-12</a:t>
            </a:r>
          </a:p>
          <a:p>
            <a:pPr eaLnBrk="1" hangingPunct="1">
              <a:spcBef>
                <a:spcPct val="0"/>
              </a:spcBef>
            </a:pPr>
            <a:r>
              <a:rPr lang="en-US" dirty="0">
                <a:latin typeface="Arial" charset="0"/>
                <a:ea typeface="ＭＳ Ｐゴシック" charset="0"/>
                <a:cs typeface="ＭＳ Ｐゴシック" charset="0"/>
              </a:rPr>
              <a:t>NS-02-Mark1-8-slide 26</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E8643EF-651C-8E44-969F-49D5D49F120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21186" name="Rectangle 2"/>
          <p:cNvSpPr>
            <a:spLocks noGrp="1" noRot="1" noChangeAspect="1" noChangeArrowheads="1" noTextEdit="1"/>
          </p:cNvSpPr>
          <p:nvPr>
            <p:ph type="sldImg"/>
          </p:nvPr>
        </p:nvSpPr>
        <p:spPr>
          <a:xfrm>
            <a:off x="1143000" y="685800"/>
            <a:ext cx="4572000" cy="3429000"/>
          </a:xfrm>
          <a:ln/>
        </p:spPr>
      </p:sp>
      <p:sp>
        <p:nvSpPr>
          <p:cNvPr id="2211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FED987F-4596-2C47-8ED3-4322224F379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23234" name="Rectangle 2"/>
          <p:cNvSpPr>
            <a:spLocks noGrp="1" noRot="1" noChangeAspect="1" noChangeArrowheads="1" noTextEdit="1"/>
          </p:cNvSpPr>
          <p:nvPr>
            <p:ph type="sldImg"/>
          </p:nvPr>
        </p:nvSpPr>
        <p:spPr>
          <a:xfrm>
            <a:off x="1143000" y="685800"/>
            <a:ext cx="4572000" cy="3429000"/>
          </a:xfrm>
          <a:ln/>
        </p:spPr>
      </p:sp>
      <p:sp>
        <p:nvSpPr>
          <p:cNvPr id="2232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FAFFAAF-57A7-8445-B9B9-435B5A49BD2D}"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changed the calendar that very night that Israel left Egypt. Before then, they had used a civil calendar beginning with the month of Tishri (Sep-Oct). But God shifted the annual calendar six months to begin on the Exodus month of Nisan (March-Apr). This new sacred calendar was also numbered so that Nisan became the 1</a:t>
            </a:r>
            <a:r>
              <a:rPr lang="en-US" baseline="30000" dirty="0"/>
              <a:t>st</a:t>
            </a:r>
            <a:r>
              <a:rPr lang="en-US" dirty="0"/>
              <a:t> month, Iyar the 2</a:t>
            </a:r>
            <a:r>
              <a:rPr lang="en-US" baseline="30000" dirty="0"/>
              <a:t>nd</a:t>
            </a:r>
            <a:r>
              <a:rPr lang="en-US" dirty="0"/>
              <a:t>, etc. Ironically, Rosh Hashana or New Year started the 7</a:t>
            </a:r>
            <a:r>
              <a:rPr lang="en-US" baseline="30000" dirty="0"/>
              <a:t>th</a:t>
            </a:r>
            <a:r>
              <a:rPr lang="en-US" dirty="0"/>
              <a:t> month, which became known as the civil year. </a:t>
            </a:r>
          </a:p>
          <a:p>
            <a:endParaRPr lang="en-US" dirty="0"/>
          </a:p>
          <a:p>
            <a:r>
              <a:rPr lang="en-US" dirty="0"/>
              <a:t>This is not really that strange. Most of us have a solar year beginning in January, a school year beginning in August, a birth year starting with the month of our birth, an anniversary year starting with our marriage month—you get the idea.</a:t>
            </a:r>
          </a:p>
          <a:p>
            <a:r>
              <a:rPr lang="en-US" dirty="0"/>
              <a:t>_______________</a:t>
            </a:r>
          </a:p>
          <a:p>
            <a:r>
              <a:rPr lang="en-US" dirty="0"/>
              <a:t>Common English-77</a:t>
            </a:r>
          </a:p>
          <a:p>
            <a:r>
              <a:rPr lang="en-US" dirty="0"/>
              <a:t>AP-Engaging Atheists-7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BE-02-Exodus-62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OS-02-Exodus-169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OS-03-Leviticus-260</a:t>
            </a:r>
          </a:p>
          <a:p>
            <a:endParaRPr lang="en-US" dirty="0"/>
          </a:p>
        </p:txBody>
      </p:sp>
      <p:sp>
        <p:nvSpPr>
          <p:cNvPr id="4" name="Date Placeholder 3"/>
          <p:cNvSpPr>
            <a:spLocks noGrp="1"/>
          </p:cNvSpPr>
          <p:nvPr>
            <p:ph type="dt"/>
          </p:nvPr>
        </p:nvSpPr>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128"/>
                <a:cs typeface="Arial Unicode MS" charset="0"/>
              </a:rPr>
              <a:t>10/06/10</a:t>
            </a:r>
          </a:p>
        </p:txBody>
      </p:sp>
      <p:sp>
        <p:nvSpPr>
          <p:cNvPr id="5" name="Slide Number Placeholder 4"/>
          <p:cNvSpPr>
            <a:spLocks noGrp="1"/>
          </p:cNvSpPr>
          <p:nvPr>
            <p:ph type="sldNum"/>
          </p:nvPr>
        </p:nvSpPr>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E16927D3-97C0-5646-B64C-3E4122A0F397}" type="slidenum">
              <a:rPr kumimoji="0" lang="en-GB" sz="1200" b="0" i="0" u="none" strike="noStrike" kern="1200" cap="none" spc="0" normalizeH="0" baseline="0" noProof="0" smtClean="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53</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Tree>
    <p:extLst>
      <p:ext uri="{BB962C8B-B14F-4D97-AF65-F5344CB8AC3E}">
        <p14:creationId xmlns:p14="http://schemas.microsoft.com/office/powerpoint/2010/main" val="21593985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ea typeface="ＭＳ Ｐゴシック" charset="0"/>
                <a:cs typeface="Arial" panose="020B0604020202020204" pitchFamily="34" charset="0"/>
              </a:rPr>
              <a:t>For many centuries no one was able to decipher the chronology of the kings of Israel and Judah, as it was so complicated in many ways:</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a:latin typeface="Arial" panose="020B0604020202020204" pitchFamily="34" charset="0"/>
                <a:ea typeface="ＭＳ Ｐゴシック" charset="0"/>
                <a:cs typeface="Arial" panose="020B0604020202020204" pitchFamily="34" charset="0"/>
              </a:rPr>
              <a:t>System: Israel had two calendars: a civil calendar that begins with the Feast of Trumpets in Sept (in Tishri, ironically called the 7</a:t>
            </a:r>
            <a:r>
              <a:rPr lang="en-US" baseline="30000" dirty="0">
                <a:latin typeface="Arial" panose="020B0604020202020204" pitchFamily="34" charset="0"/>
                <a:ea typeface="ＭＳ Ｐゴシック" charset="0"/>
                <a:cs typeface="Arial" panose="020B0604020202020204" pitchFamily="34" charset="0"/>
              </a:rPr>
              <a:t>th</a:t>
            </a:r>
            <a:r>
              <a:rPr lang="en-US" dirty="0">
                <a:latin typeface="Arial" panose="020B0604020202020204" pitchFamily="34" charset="0"/>
                <a:ea typeface="ＭＳ Ｐゴシック" charset="0"/>
                <a:cs typeface="Arial" panose="020B0604020202020204" pitchFamily="34" charset="0"/>
              </a:rPr>
              <a:t> month!) and the sacred calendar that began in Nisan at the Exodus in March-April. But which calendar did God’s people use?</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a:latin typeface="Arial" panose="020B0604020202020204" pitchFamily="34" charset="0"/>
                <a:ea typeface="ＭＳ Ｐゴシック" charset="0"/>
                <a:cs typeface="Arial" panose="020B0604020202020204" pitchFamily="34" charset="0"/>
              </a:rPr>
              <a:t>Accession: Did the author of Kings count as a full year that portion of the year left when a king was crowned? This accession year would change the dates significantly, considering that we are talking about 39 rules in both Israel and Judah.</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7C6446-AAD8-6F49-9520-162935CE3851}"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5371327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03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72035"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lstStyle/>
          <a:p>
            <a:pPr eaLnBrk="1" hangingPunct="1"/>
            <a:r>
              <a:rPr lang="en-US" b="0" dirty="0">
                <a:latin typeface="Times" charset="0"/>
                <a:ea typeface="ＭＳ Ｐゴシック" charset="0"/>
                <a:cs typeface="ＭＳ Ｐゴシック" charset="0"/>
              </a:rPr>
              <a:t>Now comes that word that</a:t>
            </a:r>
            <a:r>
              <a:rPr lang="uk-UA" altLang="ja-JP" b="0" dirty="0">
                <a:latin typeface="Times" charset="0"/>
                <a:ea typeface="ＭＳ Ｐゴシック" charset="0"/>
                <a:cs typeface="ＭＳ Ｐゴシック" charset="0"/>
              </a:rPr>
              <a:t>'</a:t>
            </a:r>
            <a:r>
              <a:rPr lang="en-US" altLang="ja-JP" b="0" dirty="0">
                <a:latin typeface="Times" charset="0"/>
                <a:ea typeface="ＭＳ Ｐゴシック" charset="0"/>
                <a:cs typeface="ＭＳ Ｐゴシック" charset="0"/>
              </a:rPr>
              <a:t>s a strange one to many...</a:t>
            </a:r>
          </a:p>
          <a:p>
            <a:pPr eaLnBrk="1" hangingPunct="1"/>
            <a:r>
              <a:rPr lang="en-US" b="0" dirty="0">
                <a:latin typeface="Times" charset="0"/>
                <a:ea typeface="ＭＳ Ｐゴシック" charset="0"/>
                <a:cs typeface="ＭＳ Ｐゴシック" charset="0"/>
              </a:rPr>
              <a:t>////	SYNOPTIC…meaning…</a:t>
            </a:r>
          </a:p>
          <a:p>
            <a:pPr eaLnBrk="1" hangingPunct="1"/>
            <a:r>
              <a:rPr lang="en-US" b="0" dirty="0">
                <a:latin typeface="Times" charset="0"/>
                <a:ea typeface="ＭＳ Ｐゴシック" charset="0"/>
                <a:cs typeface="ＭＳ Ｐゴシック" charset="0"/>
              </a:rPr>
              <a:t>////	… </a:t>
            </a:r>
            <a:r>
              <a:rPr lang="ru-RU" altLang="ja-JP" b="0" dirty="0">
                <a:latin typeface="Times" charset="0"/>
                <a:ea typeface="ＭＳ Ｐゴシック" charset="0"/>
                <a:cs typeface="ＭＳ Ｐゴシック" charset="0"/>
              </a:rPr>
              <a:t>"</a:t>
            </a:r>
            <a:r>
              <a:rPr lang="en-US" altLang="ja-JP" b="0" dirty="0">
                <a:latin typeface="Times" charset="0"/>
                <a:ea typeface="ＭＳ Ｐゴシック" charset="0"/>
                <a:cs typeface="ＭＳ Ｐゴシック" charset="0"/>
              </a:rPr>
              <a:t>TO SEE TOGETHER</a:t>
            </a:r>
            <a:r>
              <a:rPr lang="ru-RU" altLang="ja-JP" b="0" dirty="0">
                <a:latin typeface="Times" charset="0"/>
                <a:ea typeface="ＭＳ Ｐゴシック" charset="0"/>
                <a:cs typeface="ＭＳ Ｐゴシック" charset="0"/>
              </a:rPr>
              <a:t>"</a:t>
            </a:r>
            <a:r>
              <a:rPr lang="en-US" altLang="ja-JP" b="0" dirty="0">
                <a:latin typeface="Times" charset="0"/>
                <a:ea typeface="ＭＳ Ｐゴシック" charset="0"/>
                <a:cs typeface="ＭＳ Ｐゴシック" charset="0"/>
              </a:rPr>
              <a:t>…add these words to that triangle shape on your study help.</a:t>
            </a:r>
          </a:p>
          <a:p>
            <a:pPr eaLnBrk="1" hangingPunct="1"/>
            <a:r>
              <a:rPr lang="en-US" b="0" dirty="0">
                <a:latin typeface="Times" charset="0"/>
                <a:ea typeface="ＭＳ Ｐゴシック" charset="0"/>
                <a:cs typeface="ＭＳ Ｐゴシック" charset="0"/>
              </a:rPr>
              <a:t>////	It is a term from Greek roots that means seeing a group of things together... from the same general perspective.  One word that, again, helps organize and categorize the enormous factual base that makes up our Bible.</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Introduction-20</a:t>
            </a:r>
          </a:p>
          <a:p>
            <a:pPr eaLnBrk="1" hangingPunct="1">
              <a:spcBef>
                <a:spcPct val="0"/>
              </a:spcBef>
            </a:pPr>
            <a:r>
              <a:rPr lang="en-US" b="0" dirty="0">
                <a:latin typeface="Arial" charset="0"/>
                <a:ea typeface="ＭＳ Ｐゴシック" charset="0"/>
                <a:cs typeface="ＭＳ Ｐゴシック" charset="0"/>
              </a:rPr>
              <a:t>NS-02-Mark1-8-slide 27</a:t>
            </a:r>
          </a:p>
          <a:p>
            <a:pPr eaLnBrk="1" hangingPunct="1"/>
            <a:endParaRPr lang="en-US" b="0" dirty="0">
              <a:latin typeface="Times"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63843"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lstStyle/>
          <a:p>
            <a:r>
              <a:rPr lang="en-US" b="0" dirty="0">
                <a:latin typeface="Times" charset="0"/>
                <a:ea typeface="ＭＳ Ｐゴシック" charset="0"/>
                <a:cs typeface="ＭＳ Ｐゴシック" charset="0"/>
              </a:rPr>
              <a:t>Each of the frames now gets its name... MATTHEW in the first...</a:t>
            </a:r>
          </a:p>
          <a:p>
            <a:r>
              <a:rPr lang="en-US" b="0" dirty="0">
                <a:latin typeface="Times" charset="0"/>
                <a:ea typeface="ＭＳ Ｐゴシック" charset="0"/>
                <a:cs typeface="ＭＳ Ｐゴシック" charset="0"/>
              </a:rPr>
              <a:t>////	MARK, second...</a:t>
            </a:r>
          </a:p>
          <a:p>
            <a:r>
              <a:rPr lang="en-US" b="0" dirty="0">
                <a:latin typeface="Times" charset="0"/>
                <a:ea typeface="ＭＳ Ｐゴシック" charset="0"/>
                <a:cs typeface="ＭＳ Ｐゴシック" charset="0"/>
              </a:rPr>
              <a:t>////	LUKE, third...and finally, the fourth… </a:t>
            </a:r>
          </a:p>
          <a:p>
            <a:r>
              <a:rPr lang="en-US" b="0" dirty="0">
                <a:latin typeface="Times" charset="0"/>
                <a:ea typeface="ＭＳ Ｐゴシック" charset="0"/>
                <a:cs typeface="ＭＳ Ｐゴシック" charset="0"/>
              </a:rPr>
              <a:t>////	JOHN, the names of the Gospels in the order of their appearance in the New Testament canon...the official collection of Biblical writings.</a:t>
            </a:r>
          </a:p>
          <a:p>
            <a:endParaRPr lang="en-US" b="0" dirty="0">
              <a:latin typeface="Time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9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65891"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normAutofit fontScale="85000" lnSpcReduction="20000"/>
          </a:bodyPr>
          <a:lstStyle/>
          <a:p>
            <a:r>
              <a:rPr lang="en-US" b="1" dirty="0">
                <a:latin typeface="Times" charset="0"/>
                <a:ea typeface="ＭＳ Ｐゴシック" charset="0"/>
                <a:cs typeface="ＭＳ Ｐゴシック" charset="0"/>
              </a:rPr>
              <a:t>Now comes an idea endorsed by Biblical scholars around the world…having to do with the audiences TO WHICH each Gospel was written. </a:t>
            </a:r>
          </a:p>
          <a:p>
            <a:r>
              <a:rPr lang="en-US" b="1" dirty="0">
                <a:latin typeface="Times" charset="0"/>
                <a:ea typeface="ＭＳ Ｐゴシック" charset="0"/>
                <a:cs typeface="ＭＳ Ｐゴシック" charset="0"/>
              </a:rPr>
              <a:t>For instance…</a:t>
            </a:r>
          </a:p>
          <a:p>
            <a:r>
              <a:rPr lang="en-US" b="1" dirty="0">
                <a:latin typeface="Times" charset="0"/>
                <a:ea typeface="ＭＳ Ｐゴシック" charset="0"/>
                <a:cs typeface="ＭＳ Ｐゴシック" charset="0"/>
              </a:rPr>
              <a:t>////	MATTHEW penned his work specifically toward his brothers and sisters in the Jewish audience.  He makes repeated references to a regnant Jesus, seeing him as the Messiah and the King of the Chosen People.</a:t>
            </a:r>
          </a:p>
          <a:p>
            <a:r>
              <a:rPr lang="en-US" b="1" dirty="0">
                <a:latin typeface="Times" charset="0"/>
                <a:ea typeface="ＭＳ Ｐゴシック" charset="0"/>
                <a:cs typeface="ＭＳ Ｐゴシック" charset="0"/>
              </a:rPr>
              <a:t>////	For MARK, his work is widely regarded as directed toward the Romans, then occupying his native land and into the farther parts of the ancient world.  MARK is brief, to the point.  And, in fact, repeatedly he uses such term as </a:t>
            </a:r>
            <a:r>
              <a:rPr lang="ru-RU" b="1" dirty="0">
                <a:latin typeface="Times" charset="0"/>
                <a:ea typeface="ＭＳ Ｐゴシック" charset="0"/>
                <a:cs typeface="ＭＳ Ｐゴシック" charset="0"/>
              </a:rPr>
              <a:t>"</a:t>
            </a:r>
            <a:r>
              <a:rPr lang="en-US" b="1" dirty="0">
                <a:latin typeface="Times" charset="0"/>
                <a:ea typeface="ＭＳ Ｐゴシック" charset="0"/>
                <a:cs typeface="ＭＳ Ｐゴシック" charset="0"/>
              </a:rPr>
              <a:t>straightway</a:t>
            </a:r>
            <a:r>
              <a:rPr lang="ru-RU" b="1" dirty="0">
                <a:latin typeface="Times" charset="0"/>
                <a:ea typeface="ＭＳ Ｐゴシック" charset="0"/>
                <a:cs typeface="ＭＳ Ｐゴシック" charset="0"/>
              </a:rPr>
              <a:t>"</a:t>
            </a:r>
            <a:r>
              <a:rPr lang="en-US" b="1" dirty="0">
                <a:latin typeface="Times" charset="0"/>
                <a:ea typeface="ＭＳ Ｐゴシック" charset="0"/>
                <a:cs typeface="ＭＳ Ｐゴシック" charset="0"/>
              </a:rPr>
              <a:t> in early translations…all in a get-the-job-done mentality, which characterized the Roman way of thinking and doing things.</a:t>
            </a:r>
          </a:p>
          <a:p>
            <a:r>
              <a:rPr lang="en-US" b="1" dirty="0">
                <a:latin typeface="Times" charset="0"/>
                <a:ea typeface="ＭＳ Ｐゴシック" charset="0"/>
                <a:cs typeface="ＭＳ Ｐゴシック" charset="0"/>
              </a:rPr>
              <a:t>////	While LUKE, the physician, is the highly intellectual Greek who accompanied Paul on his tours. For LUKE, his Gospel audience was the Greeks, and in other words, to the Gentile world in general.</a:t>
            </a:r>
          </a:p>
          <a:p>
            <a:r>
              <a:rPr lang="en-US" b="1" dirty="0">
                <a:latin typeface="Times" charset="0"/>
                <a:ea typeface="ＭＳ Ｐゴシック" charset="0"/>
                <a:cs typeface="ＭＳ Ｐゴシック" charset="0"/>
              </a:rPr>
              <a:t>Also as the author of The Acts, Luke set down for all time a detailed account of the development of the early church and its wide-spread missionary ministries, to which he was a witness.</a:t>
            </a:r>
          </a:p>
          <a:p>
            <a:r>
              <a:rPr lang="en-US" b="1" dirty="0">
                <a:latin typeface="Times" charset="0"/>
                <a:ea typeface="ＭＳ Ｐゴシック" charset="0"/>
                <a:cs typeface="ＭＳ Ｐゴシック" charset="0"/>
              </a:rPr>
              <a:t>////	Finally, we come to the gospel of JOHN, whose audience differs markedly from the first three.  John is written directly to UNBELIEVERS, AND REACHING THEM THROUGH THE COMMUNICATION CHANNEL OF THAT NEW ORGANISM, THE CHURCH. In fact, when you read John</a:t>
            </a:r>
            <a:r>
              <a:rPr lang="uk-UA" b="1" dirty="0">
                <a:latin typeface="Times" charset="0"/>
                <a:ea typeface="ＭＳ Ｐゴシック" charset="0"/>
                <a:cs typeface="ＭＳ Ｐゴシック" charset="0"/>
              </a:rPr>
              <a:t>'</a:t>
            </a:r>
            <a:r>
              <a:rPr lang="en-US" b="1" dirty="0">
                <a:latin typeface="Times" charset="0"/>
                <a:ea typeface="ＭＳ Ｐゴシック" charset="0"/>
                <a:cs typeface="ＭＳ Ｐゴシック" charset="0"/>
              </a:rPr>
              <a:t>s gospel, you are struck with the fact that his work carries with it a somewhat mystical quality, certainly not the quick, even terse recounting of facts as we find in Mark</a:t>
            </a:r>
            <a:r>
              <a:rPr lang="uk-UA"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s Gospel.  John</a:t>
            </a:r>
            <a:r>
              <a:rPr lang="uk-UA"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s audience –– the Church itself, the members of the new Organism, bathed in the redemptive love of Christ –– receives his brilliant articulation of the impact of the coming of the Holy Spirit, now –after the Day of Pentecost -- having taken up permanent residence in the heart of each new believer. </a:t>
            </a:r>
          </a:p>
          <a:p>
            <a:r>
              <a:rPr lang="en-US" b="1" dirty="0">
                <a:latin typeface="Times" charset="0"/>
                <a:ea typeface="ＭＳ Ｐゴシック" charset="0"/>
                <a:cs typeface="ＭＳ Ｐゴシック" charset="0"/>
              </a:rPr>
              <a:t>So there are four individual audiences to which the Gospels were specifically directed at the time of their writing.  That one insight, alone, gives a new way to categorize and individualize the Gospel writings.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793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67939"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lstStyle/>
          <a:p>
            <a:r>
              <a:rPr lang="en-US" b="1" dirty="0">
                <a:latin typeface="Times" charset="0"/>
                <a:ea typeface="ＭＳ Ｐゴシック" charset="0"/>
                <a:cs typeface="ＭＳ Ｐゴシック" charset="0"/>
              </a:rPr>
              <a:t>Another question: How does each Gospel portray The Lord as a Man and as Immanuel, </a:t>
            </a:r>
            <a:r>
              <a:rPr lang="ru-RU"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God With Us?</a:t>
            </a:r>
            <a:r>
              <a:rPr lang="ru-RU" altLang="ja-JP" b="1" dirty="0">
                <a:latin typeface="Times" charset="0"/>
                <a:ea typeface="ＭＳ Ｐゴシック" charset="0"/>
                <a:cs typeface="ＭＳ Ｐゴシック" charset="0"/>
              </a:rPr>
              <a:t>"</a:t>
            </a:r>
            <a:endParaRPr lang="en-US" altLang="ja-JP" b="1" dirty="0">
              <a:latin typeface="Times" charset="0"/>
              <a:ea typeface="ＭＳ Ｐゴシック" charset="0"/>
              <a:cs typeface="ＭＳ Ｐゴシック" charset="0"/>
            </a:endParaRPr>
          </a:p>
          <a:p>
            <a:r>
              <a:rPr lang="en-US" b="1" dirty="0">
                <a:latin typeface="Times" charset="0"/>
                <a:ea typeface="ＭＳ Ｐゴシック" charset="0"/>
                <a:cs typeface="ＭＳ Ｐゴシック" charset="0"/>
              </a:rPr>
              <a:t>////	For MATTHEW...Christ is seen as King of the Jews.  Repeatedly Matthew describes how Jesus is the fulfillment of Old Testament Scripture. Matthew makes wide use of Jewish terminology of royalty.</a:t>
            </a:r>
          </a:p>
          <a:p>
            <a:r>
              <a:rPr lang="en-US" b="1" dirty="0">
                <a:latin typeface="Times" charset="0"/>
                <a:ea typeface="ＭＳ Ｐゴシック" charset="0"/>
                <a:cs typeface="ＭＳ Ｐゴシック" charset="0"/>
              </a:rPr>
              <a:t>////	For MARK...He is seen as the Servant of all...some say the Suffering Servant, and traditionally associated with an audience in Rome and among the widespread Roman world.</a:t>
            </a:r>
          </a:p>
          <a:p>
            <a:r>
              <a:rPr lang="en-US" b="1" dirty="0">
                <a:latin typeface="Times" charset="0"/>
                <a:ea typeface="ＭＳ Ｐゴシック" charset="0"/>
                <a:cs typeface="ＭＳ Ｐゴシック" charset="0"/>
              </a:rPr>
              <a:t>////	LUKE sees Christ as the God-Man -- truly God and truly Man.  Luke shows the Gentiles that Christ is the perfect man to which they aspired.</a:t>
            </a:r>
          </a:p>
          <a:p>
            <a:r>
              <a:rPr lang="en-US" b="1" dirty="0">
                <a:latin typeface="Times" charset="0"/>
                <a:ea typeface="ＭＳ Ｐゴシック" charset="0"/>
                <a:cs typeface="ＭＳ Ｐゴシック" charset="0"/>
              </a:rPr>
              <a:t>////	Finally, John</a:t>
            </a:r>
            <a:r>
              <a:rPr lang="uk-UA"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s Gospel.  Clearly and above all else...JOHN portrays Christ as God Himself.  JOHN uses his pen to communicate the mystery and the power of the Messiah.  Why?  Because John experienced a particular closeness to the Master, one that was apparently unique among the disciples.  Remember too that this was this same JOHN who was destined to see and write down the great End-Times vision we know as The Revelation.</a:t>
            </a:r>
            <a:endParaRPr lang="en-US" b="1" dirty="0">
              <a:latin typeface="Times"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793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67939"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lstStyle/>
          <a:p>
            <a:r>
              <a:rPr lang="en-US" b="1" dirty="0">
                <a:latin typeface="Times" charset="0"/>
                <a:ea typeface="ＭＳ Ｐゴシック" charset="0"/>
                <a:cs typeface="ＭＳ Ｐゴシック" charset="0"/>
              </a:rPr>
              <a:t>Another question: How does each Gospel portray The Lord as a Man and as Immanuel, </a:t>
            </a:r>
            <a:r>
              <a:rPr lang="ru-RU"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God With Us?</a:t>
            </a:r>
            <a:r>
              <a:rPr lang="ru-RU" altLang="ja-JP" b="1" dirty="0">
                <a:latin typeface="Times" charset="0"/>
                <a:ea typeface="ＭＳ Ｐゴシック" charset="0"/>
                <a:cs typeface="ＭＳ Ｐゴシック" charset="0"/>
              </a:rPr>
              <a:t>"</a:t>
            </a:r>
            <a:endParaRPr lang="en-US" altLang="ja-JP" b="1" dirty="0">
              <a:latin typeface="Times" charset="0"/>
              <a:ea typeface="ＭＳ Ｐゴシック" charset="0"/>
              <a:cs typeface="ＭＳ Ｐゴシック" charset="0"/>
            </a:endParaRPr>
          </a:p>
          <a:p>
            <a:r>
              <a:rPr lang="en-US" b="1" dirty="0">
                <a:latin typeface="Times" charset="0"/>
                <a:ea typeface="ＭＳ Ｐゴシック" charset="0"/>
                <a:cs typeface="ＭＳ Ｐゴシック" charset="0"/>
              </a:rPr>
              <a:t>////	For MATTHEW...Christ is seen as King of the Jews.  Repeatedly Matthew describes how Jesus is the fulfillment of Old Testament Scripture. Matthew makes wide use of Jewish terminology of royalty.</a:t>
            </a:r>
          </a:p>
          <a:p>
            <a:r>
              <a:rPr lang="en-US" b="1" dirty="0">
                <a:latin typeface="Times" charset="0"/>
                <a:ea typeface="ＭＳ Ｐゴシック" charset="0"/>
                <a:cs typeface="ＭＳ Ｐゴシック" charset="0"/>
              </a:rPr>
              <a:t>////	For MARK...He is seen as the Servant of all...some say the Suffering Servant, and traditionally associated with an audience in Rome and among the widespread Roman world.</a:t>
            </a:r>
          </a:p>
          <a:p>
            <a:r>
              <a:rPr lang="en-US" b="1" dirty="0">
                <a:latin typeface="Times" charset="0"/>
                <a:ea typeface="ＭＳ Ｐゴシック" charset="0"/>
                <a:cs typeface="ＭＳ Ｐゴシック" charset="0"/>
              </a:rPr>
              <a:t>////	LUKE sees Christ as the God-Man -- truly God and truly Man.  Luke shows the Gentiles that Christ is the perfect man to which they aspired.</a:t>
            </a:r>
          </a:p>
          <a:p>
            <a:r>
              <a:rPr lang="en-US" b="1" dirty="0">
                <a:latin typeface="Times" charset="0"/>
                <a:ea typeface="ＭＳ Ｐゴシック" charset="0"/>
                <a:cs typeface="ＭＳ Ｐゴシック" charset="0"/>
              </a:rPr>
              <a:t>////	Finally, John</a:t>
            </a:r>
            <a:r>
              <a:rPr lang="uk-UA"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s Gospel.  Clearly and above all else...JOHN portrays Christ as God Himself.  JOHN uses his pen to communicate the mystery and the power of the Messiah.  Why?  Because John experienced a particular closeness to the Master, one that was apparently unique among the disciples.  Remember too that this was this same JOHN who was destined to see and write down the great End-Times vision we know as The Revelation.</a:t>
            </a:r>
            <a:endParaRPr lang="en-US" b="1" dirty="0">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7FB225AB-A1F3-8B41-A187-FD6A547AED31}" type="slidenum">
              <a:rPr lang="en-US"/>
              <a:pPr>
                <a:defRPr/>
              </a:pPr>
              <a:t>‹#›</a:t>
            </a:fld>
            <a:endParaRPr lang="en-US"/>
          </a:p>
        </p:txBody>
      </p:sp>
    </p:spTree>
    <p:extLst>
      <p:ext uri="{BB962C8B-B14F-4D97-AF65-F5344CB8AC3E}">
        <p14:creationId xmlns:p14="http://schemas.microsoft.com/office/powerpoint/2010/main" val="2503424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9CAF8DB-A72F-8C45-A865-F21DF2E7FFC2}" type="slidenum">
              <a:rPr lang="en-US"/>
              <a:pPr>
                <a:defRPr/>
              </a:pPr>
              <a:t>‹#›</a:t>
            </a:fld>
            <a:endParaRPr lang="en-US"/>
          </a:p>
        </p:txBody>
      </p:sp>
    </p:spTree>
    <p:extLst>
      <p:ext uri="{BB962C8B-B14F-4D97-AF65-F5344CB8AC3E}">
        <p14:creationId xmlns:p14="http://schemas.microsoft.com/office/powerpoint/2010/main" val="169772379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sldNum" sz="quarter" idx="12"/>
          </p:nvPr>
        </p:nvSpPr>
        <p:spPr>
          <a:ln/>
        </p:spPr>
        <p:txBody>
          <a:bodyPr/>
          <a:lstStyle>
            <a:lvl1pPr>
              <a:defRPr/>
            </a:lvl1pPr>
          </a:lstStyle>
          <a:p>
            <a:pPr>
              <a:defRPr/>
            </a:pPr>
            <a:fld id="{C407B19F-9E98-544D-8D78-C613B3C1BB3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0532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sldNum" sz="quarter" idx="12"/>
          </p:nvPr>
        </p:nvSpPr>
        <p:spPr>
          <a:ln/>
        </p:spPr>
        <p:txBody>
          <a:bodyPr/>
          <a:lstStyle>
            <a:lvl1pPr>
              <a:defRPr/>
            </a:lvl1pPr>
          </a:lstStyle>
          <a:p>
            <a:pPr>
              <a:defRPr/>
            </a:pPr>
            <a:fld id="{8C298C53-BCD4-4B45-9695-A7903F8AB4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672739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CABE266C-1471-654A-8A7C-26C5E470D4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573058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9F1EB1A8-5FB8-5847-9C6D-3EB52EAD95B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887061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D615ABB5-C8EE-AA45-A8FA-408FE47C4EF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65573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929419F3-012A-4646-9004-86E84A620A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442131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41"/>
          <p:cNvSpPr>
            <a:spLocks noGrp="1" noChangeArrowheads="1"/>
          </p:cNvSpPr>
          <p:nvPr>
            <p:ph type="sldNum" sz="quarter" idx="12"/>
          </p:nvPr>
        </p:nvSpPr>
        <p:spPr>
          <a:ln/>
        </p:spPr>
        <p:txBody>
          <a:bodyPr/>
          <a:lstStyle>
            <a:lvl1pPr>
              <a:defRPr/>
            </a:lvl1pPr>
          </a:lstStyle>
          <a:p>
            <a:pPr>
              <a:defRPr/>
            </a:pPr>
            <a:fld id="{0DB5FF5D-036E-7B4B-9342-D3243800577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1968033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83862AA7-1A67-7746-A27D-3738475DC7C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6935709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sz="1800">
                <a:ea typeface="+mn-ea"/>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sz="1800">
                <a:ea typeface="+mn-ea"/>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lgn="l">
              <a:defRPr sz="1800">
                <a:cs typeface="ＭＳ Ｐゴシック" charset="0"/>
              </a:defRPr>
            </a:lvl1pPr>
          </a:lstStyle>
          <a:p>
            <a:pPr>
              <a:defRPr/>
            </a:pPr>
            <a:fld id="{D0A6723C-E7CE-914A-8F2E-30CBEDAB2B71}" type="slidenum">
              <a:rPr lang="en-US"/>
              <a:pPr>
                <a:defRPr/>
              </a:pPr>
              <a:t>‹#›</a:t>
            </a:fld>
            <a:endParaRPr lang="en-US"/>
          </a:p>
        </p:txBody>
      </p:sp>
    </p:spTree>
    <p:extLst>
      <p:ext uri="{BB962C8B-B14F-4D97-AF65-F5344CB8AC3E}">
        <p14:creationId xmlns:p14="http://schemas.microsoft.com/office/powerpoint/2010/main" val="753099789"/>
      </p:ext>
    </p:extLst>
  </p:cSld>
  <p:clrMapOvr>
    <a:masterClrMapping/>
  </p:clrMapOvr>
  <p:transition spd="med">
    <p:randomBar dir="vert"/>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sz="1800">
                <a:ea typeface="+mn-ea"/>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sz="1800">
                <a:ea typeface="+mn-ea"/>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lgn="l">
              <a:defRPr sz="1800">
                <a:cs typeface="ＭＳ Ｐゴシック" charset="0"/>
              </a:defRPr>
            </a:lvl1pPr>
          </a:lstStyle>
          <a:p>
            <a:pPr>
              <a:defRPr/>
            </a:pPr>
            <a:fld id="{5B1E544D-E813-BA41-B996-E5AD07143B70}" type="slidenum">
              <a:rPr lang="en-US"/>
              <a:pPr>
                <a:defRPr/>
              </a:pPr>
              <a:t>‹#›</a:t>
            </a:fld>
            <a:endParaRPr lang="en-US"/>
          </a:p>
        </p:txBody>
      </p:sp>
    </p:spTree>
    <p:extLst>
      <p:ext uri="{BB962C8B-B14F-4D97-AF65-F5344CB8AC3E}">
        <p14:creationId xmlns:p14="http://schemas.microsoft.com/office/powerpoint/2010/main" val="898166462"/>
      </p:ext>
    </p:extLst>
  </p:cSld>
  <p:clrMapOvr>
    <a:masterClrMapping/>
  </p:clrMapOvr>
  <p:transition spd="med">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B60EEBCC-0FED-4246-8CC8-2B95167CF21D}" type="slidenum">
              <a:rPr lang="en-US"/>
              <a:pPr>
                <a:defRPr/>
              </a:pPr>
              <a:t>‹#›</a:t>
            </a:fld>
            <a:endParaRPr lang="en-US"/>
          </a:p>
        </p:txBody>
      </p:sp>
    </p:spTree>
    <p:extLst>
      <p:ext uri="{BB962C8B-B14F-4D97-AF65-F5344CB8AC3E}">
        <p14:creationId xmlns:p14="http://schemas.microsoft.com/office/powerpoint/2010/main" val="256005180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cs typeface="ＭＳ Ｐゴシック" charset="0"/>
              </a:endParaRPr>
            </a:p>
          </p:txBody>
        </p:sp>
        <p:sp>
          <p:nvSpPr>
            <p:cNvPr id="6"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cs typeface="ＭＳ Ｐゴシック" charset="0"/>
              </a:endParaRPr>
            </a:p>
          </p:txBody>
        </p:sp>
        <p:sp>
          <p:nvSpPr>
            <p:cNvPr id="7"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cs typeface="ＭＳ Ｐゴシック" charset="0"/>
              </a:endParaRPr>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cs typeface="ＭＳ Ｐゴシック" charset="0"/>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pPr lvl="0"/>
            <a:r>
              <a:rPr lang="en-US" noProof="0"/>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pPr lvl="0"/>
            <a:r>
              <a:rPr lang="en-US" noProof="0"/>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solidFill>
                <a:srgbClr val="FFFFCC"/>
              </a:solidFill>
            </a:endParaRPr>
          </a:p>
        </p:txBody>
      </p:sp>
      <p:sp>
        <p:nvSpPr>
          <p:cNvPr id="10" name="Rectangle 10"/>
          <p:cNvSpPr>
            <a:spLocks noGrp="1" noChangeArrowheads="1"/>
          </p:cNvSpPr>
          <p:nvPr>
            <p:ph type="ftr" sz="quarter" idx="11"/>
          </p:nvPr>
        </p:nvSpPr>
        <p:spPr/>
        <p:txBody>
          <a:bodyPr/>
          <a:lstStyle>
            <a:lvl1pPr>
              <a:defRPr/>
            </a:lvl1pPr>
          </a:lstStyle>
          <a:p>
            <a:pPr>
              <a:defRPr/>
            </a:pPr>
            <a:endParaRPr lang="en-US">
              <a:solidFill>
                <a:srgbClr val="FFFFCC"/>
              </a:solidFill>
            </a:endParaRPr>
          </a:p>
        </p:txBody>
      </p:sp>
      <p:sp>
        <p:nvSpPr>
          <p:cNvPr id="11" name="Rectangle 11"/>
          <p:cNvSpPr>
            <a:spLocks noGrp="1" noChangeArrowheads="1"/>
          </p:cNvSpPr>
          <p:nvPr>
            <p:ph type="sldNum" sz="quarter" idx="12"/>
          </p:nvPr>
        </p:nvSpPr>
        <p:spPr/>
        <p:txBody>
          <a:bodyPr/>
          <a:lstStyle>
            <a:lvl1pPr>
              <a:defRPr/>
            </a:lvl1pPr>
          </a:lstStyle>
          <a:p>
            <a:pPr>
              <a:defRPr/>
            </a:pPr>
            <a:fld id="{E46E4E46-7FD6-B74C-8D11-FD835B0A2D3C}"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23090066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64F48EF9-0700-3746-A1EF-ABC6ACC85F01}"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398956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AE1BA7BB-779B-8B49-9F75-0AA14172CAAF}"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6166562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1563586E-B522-9A47-A003-73E3BA764A7F}"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26777737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84636978-BA00-1B43-8ABF-AABAFE49F2A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85950717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912A5DF6-DE2A-6E47-A003-2D6F6E83D86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17971886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6B99B925-47E3-F148-92B9-F332CB59FDB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03289131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FC557563-BCE5-B740-840B-3554EA18164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2490916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A16E8BC-496E-D042-B988-01E233E125D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7705560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AC58B90E-E3CC-AF47-9489-5535A5D0C960}"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72621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63E202B-80D4-3746-9607-25A032510E6F}" type="slidenum">
              <a:rPr lang="en-US"/>
              <a:pPr>
                <a:defRPr/>
              </a:pPr>
              <a:t>‹#›</a:t>
            </a:fld>
            <a:endParaRPr lang="en-US"/>
          </a:p>
        </p:txBody>
      </p:sp>
    </p:spTree>
    <p:extLst>
      <p:ext uri="{BB962C8B-B14F-4D97-AF65-F5344CB8AC3E}">
        <p14:creationId xmlns:p14="http://schemas.microsoft.com/office/powerpoint/2010/main" val="24377122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311BEDAF-DCB1-E146-A0D1-878B2244A5F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5727620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DEAE818D-BD13-A944-899C-91604FEB3312}"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09121522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solidFill>
                  <a:srgbClr val="FFFFCC"/>
                </a:solidFill>
                <a:cs typeface="ＭＳ Ｐゴシック" charset="0"/>
              </a:endParaRPr>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solidFill>
                  <a:srgbClr val="FFFFCC"/>
                </a:solidFill>
                <a:cs typeface="ＭＳ Ｐゴシック" charset="0"/>
              </a:endParaRPr>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solidFill>
                  <a:srgbClr val="FFFFCC"/>
                </a:solidFill>
                <a:cs typeface="ＭＳ Ｐゴシック" charset="0"/>
              </a:endParaRPr>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CC"/>
                </a:solidFill>
                <a:cs typeface="ＭＳ Ｐゴシック" charset="0"/>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solidFill>
                <a:srgbClr val="FFFFCC"/>
              </a:solidFill>
            </a:endParaRPr>
          </a:p>
        </p:txBody>
      </p:sp>
      <p:sp>
        <p:nvSpPr>
          <p:cNvPr id="10" name="Rectangle 10"/>
          <p:cNvSpPr>
            <a:spLocks noGrp="1" noChangeArrowheads="1"/>
          </p:cNvSpPr>
          <p:nvPr>
            <p:ph type="ftr" sz="quarter" idx="11"/>
          </p:nvPr>
        </p:nvSpPr>
        <p:spPr/>
        <p:txBody>
          <a:bodyPr/>
          <a:lstStyle>
            <a:lvl1pPr>
              <a:defRPr/>
            </a:lvl1pPr>
          </a:lstStyle>
          <a:p>
            <a:pPr>
              <a:defRPr/>
            </a:pPr>
            <a:endParaRPr lang="en-US">
              <a:solidFill>
                <a:srgbClr val="FFFFCC"/>
              </a:solidFill>
            </a:endParaRPr>
          </a:p>
        </p:txBody>
      </p:sp>
      <p:sp>
        <p:nvSpPr>
          <p:cNvPr id="11" name="Rectangle 11"/>
          <p:cNvSpPr>
            <a:spLocks noGrp="1" noChangeArrowheads="1"/>
          </p:cNvSpPr>
          <p:nvPr>
            <p:ph type="sldNum" sz="quarter" idx="12"/>
          </p:nvPr>
        </p:nvSpPr>
        <p:spPr/>
        <p:txBody>
          <a:bodyPr/>
          <a:lstStyle>
            <a:lvl1pPr>
              <a:defRPr/>
            </a:lvl1pPr>
          </a:lstStyle>
          <a:p>
            <a:pPr>
              <a:defRPr/>
            </a:pPr>
            <a:fld id="{7FB225AB-A1F3-8B41-A187-FD6A547AED31}"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18065555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212AF59-9D71-004E-9F21-50A220EB8B7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478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C172CA69-FFBB-104C-B2AF-9DC6FE14C6E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60848196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720721F4-4ED4-F94E-9754-8C24C8D799CE}"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35714917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0D42B678-FADE-6F47-95B5-0CD0F49F930B}"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75402639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A2E717FE-833C-3548-A3F7-824B2D218853}"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27309706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5C9EE9CF-490B-1748-8CF4-6562B9DA665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26298559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FFFD0041-402C-8340-A66C-372432B783A2}"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63034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71952343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7DEEE41B-A339-F34F-9E3F-D5575156ABEE}"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6724154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69CAF8DB-A72F-8C45-A865-F21DF2E7FFC2}"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9805227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B60EEBCC-0FED-4246-8CC8-2B95167CF21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30510507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863E202B-80D4-3746-9607-25A032510E6F}"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99446848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defTabSz="914400" eaLnBrk="0" hangingPunct="0">
                <a:defRPr/>
              </a:pPr>
              <a:endParaRPr lang="en-US">
                <a:solidFill>
                  <a:srgbClr val="FFFFFF"/>
                </a:solidFill>
                <a:latin typeface="Tahoma" pitchFamily="-107" charset="-52"/>
                <a:ea typeface="MS PGothic" pitchFamily="34" charset="-128"/>
                <a:cs typeface="+mn-cs"/>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eaLnBrk="0" hangingPunct="0"/>
              <a:endParaRPr lang="en-GB">
                <a:solidFill>
                  <a:srgbClr val="FFFFFF"/>
                </a:solidFill>
                <a:latin typeface="Tahoma" pitchFamily="34" charset="0"/>
                <a:ea typeface="MS PGothic" pitchFamily="34" charset="-128"/>
                <a:cs typeface="+mn-cs"/>
              </a:endParaRPr>
            </a:p>
          </p:txBody>
        </p:sp>
      </p:grpSp>
      <p:sp>
        <p:nvSpPr>
          <p:cNvPr id="10138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10138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endParaRPr lang="en-US" altLang="en-US">
              <a:solidFill>
                <a:srgbClr val="FFFFFF"/>
              </a:solidFill>
            </a:endParaRPr>
          </a:p>
        </p:txBody>
      </p:sp>
      <p:sp>
        <p:nvSpPr>
          <p:cNvPr id="8" name="Rectangle 7"/>
          <p:cNvSpPr>
            <a:spLocks noGrp="1" noChangeArrowheads="1"/>
          </p:cNvSpPr>
          <p:nvPr>
            <p:ph type="ftr" sz="quarter" idx="11"/>
          </p:nvPr>
        </p:nvSpPr>
        <p:spPr/>
        <p:txBody>
          <a:bodyPr/>
          <a:lstStyle>
            <a:lvl1pPr>
              <a:defRPr/>
            </a:lvl1pPr>
          </a:lstStyle>
          <a:p>
            <a:endParaRPr lang="en-US" altLang="en-US">
              <a:solidFill>
                <a:srgbClr val="FFFFFF"/>
              </a:solidFill>
            </a:endParaRPr>
          </a:p>
        </p:txBody>
      </p:sp>
      <p:sp>
        <p:nvSpPr>
          <p:cNvPr id="9" name="Rectangle 8"/>
          <p:cNvSpPr>
            <a:spLocks noGrp="1" noChangeArrowheads="1"/>
          </p:cNvSpPr>
          <p:nvPr>
            <p:ph type="sldNum" sz="quarter" idx="12"/>
          </p:nvPr>
        </p:nvSpPr>
        <p:spPr/>
        <p:txBody>
          <a:bodyPr/>
          <a:lstStyle>
            <a:lvl1pPr>
              <a:defRPr/>
            </a:lvl1pPr>
          </a:lstStyle>
          <a:p>
            <a:fld id="{00564142-A793-4287-AF0F-5A44B46CF06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1007481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245A482E-8792-4983-A3A9-48A1273BADD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39197450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52990AB3-FA3F-4799-B69E-8E8D48561FF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983487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7ACD6CDB-0113-4B74-AB57-5AD45F9F8F2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29585409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9" name="Rectangle 9"/>
          <p:cNvSpPr>
            <a:spLocks noGrp="1" noChangeArrowheads="1"/>
          </p:cNvSpPr>
          <p:nvPr>
            <p:ph type="sldNum" sz="quarter" idx="12"/>
          </p:nvPr>
        </p:nvSpPr>
        <p:spPr>
          <a:ln/>
        </p:spPr>
        <p:txBody>
          <a:bodyPr/>
          <a:lstStyle>
            <a:lvl1pPr>
              <a:defRPr/>
            </a:lvl1pPr>
          </a:lstStyle>
          <a:p>
            <a:fld id="{4E6C47EE-D404-478C-AF0C-D3590389547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82769033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fld id="{D01D15B4-91BD-482B-90D4-3FA802D4A24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687246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40F895C4-4D4E-A74C-BFCB-C2D4E74A7AED}" type="slidenum">
              <a:rPr lang="en-US"/>
              <a:pPr>
                <a:defRPr/>
              </a:pPr>
              <a:t>‹#›</a:t>
            </a:fld>
            <a:endParaRPr lang="en-US"/>
          </a:p>
        </p:txBody>
      </p:sp>
    </p:spTree>
    <p:extLst>
      <p:ext uri="{BB962C8B-B14F-4D97-AF65-F5344CB8AC3E}">
        <p14:creationId xmlns:p14="http://schemas.microsoft.com/office/powerpoint/2010/main" val="109318619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4" name="Rectangle 9"/>
          <p:cNvSpPr>
            <a:spLocks noGrp="1" noChangeArrowheads="1"/>
          </p:cNvSpPr>
          <p:nvPr>
            <p:ph type="sldNum" sz="quarter" idx="12"/>
          </p:nvPr>
        </p:nvSpPr>
        <p:spPr>
          <a:ln/>
        </p:spPr>
        <p:txBody>
          <a:bodyPr/>
          <a:lstStyle>
            <a:lvl1pPr>
              <a:defRPr/>
            </a:lvl1pPr>
          </a:lstStyle>
          <a:p>
            <a:fld id="{BB4D1889-D2EF-446F-AFFE-E906801C402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30602199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6BAC3B3F-AE77-4D03-8646-77A7A57CA76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985383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CF927D48-D1A3-4996-9C54-4475B4782CF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21976513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072B7582-E660-487B-985C-95D8FEA9DDC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14479528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1A1AF23B-C41B-4B33-B4F8-DC2BA459893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16572064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p:cNvSpPr>
          <p:nvPr/>
        </p:nvSpPr>
        <p:spPr bwMode="auto">
          <a:xfrm>
            <a:off x="3024188" y="46038"/>
            <a:ext cx="3144837" cy="1046162"/>
          </a:xfrm>
          <a:custGeom>
            <a:avLst/>
            <a:gdLst>
              <a:gd name="T0" fmla="*/ 26 w 1981"/>
              <a:gd name="T1" fmla="*/ 107 h 659"/>
              <a:gd name="T2" fmla="*/ 42 w 1981"/>
              <a:gd name="T3" fmla="*/ 100 h 659"/>
              <a:gd name="T4" fmla="*/ 717 w 1981"/>
              <a:gd name="T5" fmla="*/ 100 h 659"/>
              <a:gd name="T6" fmla="*/ 767 w 1981"/>
              <a:gd name="T7" fmla="*/ 64 h 659"/>
              <a:gd name="T8" fmla="*/ 801 w 1981"/>
              <a:gd name="T9" fmla="*/ 44 h 659"/>
              <a:gd name="T10" fmla="*/ 835 w 1981"/>
              <a:gd name="T11" fmla="*/ 28 h 659"/>
              <a:gd name="T12" fmla="*/ 877 w 1981"/>
              <a:gd name="T13" fmla="*/ 18 h 659"/>
              <a:gd name="T14" fmla="*/ 917 w 1981"/>
              <a:gd name="T15" fmla="*/ 9 h 659"/>
              <a:gd name="T16" fmla="*/ 960 w 1981"/>
              <a:gd name="T17" fmla="*/ 4 h 659"/>
              <a:gd name="T18" fmla="*/ 1014 w 1981"/>
              <a:gd name="T19" fmla="*/ 0 h 659"/>
              <a:gd name="T20" fmla="*/ 1076 w 1981"/>
              <a:gd name="T21" fmla="*/ 9 h 659"/>
              <a:gd name="T22" fmla="*/ 1133 w 1981"/>
              <a:gd name="T23" fmla="*/ 24 h 659"/>
              <a:gd name="T24" fmla="*/ 1174 w 1981"/>
              <a:gd name="T25" fmla="*/ 44 h 659"/>
              <a:gd name="T26" fmla="*/ 1219 w 1981"/>
              <a:gd name="T27" fmla="*/ 64 h 659"/>
              <a:gd name="T28" fmla="*/ 1247 w 1981"/>
              <a:gd name="T29" fmla="*/ 82 h 659"/>
              <a:gd name="T30" fmla="*/ 1273 w 1981"/>
              <a:gd name="T31" fmla="*/ 103 h 659"/>
              <a:gd name="T32" fmla="*/ 1919 w 1981"/>
              <a:gd name="T33" fmla="*/ 100 h 659"/>
              <a:gd name="T34" fmla="*/ 1941 w 1981"/>
              <a:gd name="T35" fmla="*/ 105 h 659"/>
              <a:gd name="T36" fmla="*/ 1956 w 1981"/>
              <a:gd name="T37" fmla="*/ 116 h 659"/>
              <a:gd name="T38" fmla="*/ 1970 w 1981"/>
              <a:gd name="T39" fmla="*/ 146 h 659"/>
              <a:gd name="T40" fmla="*/ 1978 w 1981"/>
              <a:gd name="T41" fmla="*/ 180 h 659"/>
              <a:gd name="T42" fmla="*/ 1980 w 1981"/>
              <a:gd name="T43" fmla="*/ 220 h 659"/>
              <a:gd name="T44" fmla="*/ 1980 w 1981"/>
              <a:gd name="T45" fmla="*/ 559 h 659"/>
              <a:gd name="T46" fmla="*/ 1284 w 1981"/>
              <a:gd name="T47" fmla="*/ 560 h 659"/>
              <a:gd name="T48" fmla="*/ 1112 w 1981"/>
              <a:gd name="T49" fmla="*/ 656 h 659"/>
              <a:gd name="T50" fmla="*/ 829 w 1981"/>
              <a:gd name="T51" fmla="*/ 658 h 659"/>
              <a:gd name="T52" fmla="*/ 694 w 1981"/>
              <a:gd name="T53" fmla="*/ 554 h 659"/>
              <a:gd name="T54" fmla="*/ 74 w 1981"/>
              <a:gd name="T55" fmla="*/ 559 h 659"/>
              <a:gd name="T56" fmla="*/ 0 w 1981"/>
              <a:gd name="T57" fmla="*/ 559 h 659"/>
              <a:gd name="T58" fmla="*/ 0 w 1981"/>
              <a:gd name="T59" fmla="*/ 243 h 659"/>
              <a:gd name="T60" fmla="*/ 0 w 1981"/>
              <a:gd name="T61" fmla="*/ 196 h 659"/>
              <a:gd name="T62" fmla="*/ 8 w 1981"/>
              <a:gd name="T63" fmla="*/ 151 h 659"/>
              <a:gd name="T64" fmla="*/ 15 w 1981"/>
              <a:gd name="T65" fmla="*/ 128 h 659"/>
              <a:gd name="T66" fmla="*/ 26 w 1981"/>
              <a:gd name="T67" fmla="*/ 107 h 6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81" h="659">
                <a:moveTo>
                  <a:pt x="26" y="107"/>
                </a:moveTo>
                <a:lnTo>
                  <a:pt x="42" y="100"/>
                </a:lnTo>
                <a:lnTo>
                  <a:pt x="717" y="100"/>
                </a:lnTo>
                <a:lnTo>
                  <a:pt x="767" y="64"/>
                </a:lnTo>
                <a:lnTo>
                  <a:pt x="801" y="44"/>
                </a:lnTo>
                <a:lnTo>
                  <a:pt x="835" y="28"/>
                </a:lnTo>
                <a:lnTo>
                  <a:pt x="877" y="18"/>
                </a:lnTo>
                <a:lnTo>
                  <a:pt x="917" y="9"/>
                </a:lnTo>
                <a:lnTo>
                  <a:pt x="960" y="4"/>
                </a:lnTo>
                <a:lnTo>
                  <a:pt x="1014" y="0"/>
                </a:lnTo>
                <a:lnTo>
                  <a:pt x="1076" y="9"/>
                </a:lnTo>
                <a:lnTo>
                  <a:pt x="1133" y="24"/>
                </a:lnTo>
                <a:lnTo>
                  <a:pt x="1174" y="44"/>
                </a:lnTo>
                <a:lnTo>
                  <a:pt x="1219" y="64"/>
                </a:lnTo>
                <a:lnTo>
                  <a:pt x="1247" y="82"/>
                </a:lnTo>
                <a:lnTo>
                  <a:pt x="1273" y="103"/>
                </a:lnTo>
                <a:lnTo>
                  <a:pt x="1919" y="100"/>
                </a:lnTo>
                <a:lnTo>
                  <a:pt x="1941" y="105"/>
                </a:lnTo>
                <a:lnTo>
                  <a:pt x="1956" y="116"/>
                </a:lnTo>
                <a:lnTo>
                  <a:pt x="1970" y="146"/>
                </a:lnTo>
                <a:lnTo>
                  <a:pt x="1978" y="180"/>
                </a:lnTo>
                <a:lnTo>
                  <a:pt x="1980" y="220"/>
                </a:lnTo>
                <a:lnTo>
                  <a:pt x="1980" y="559"/>
                </a:lnTo>
                <a:lnTo>
                  <a:pt x="1284" y="560"/>
                </a:lnTo>
                <a:lnTo>
                  <a:pt x="1112" y="656"/>
                </a:lnTo>
                <a:lnTo>
                  <a:pt x="829" y="658"/>
                </a:lnTo>
                <a:lnTo>
                  <a:pt x="694" y="554"/>
                </a:lnTo>
                <a:lnTo>
                  <a:pt x="74" y="559"/>
                </a:lnTo>
                <a:lnTo>
                  <a:pt x="0" y="559"/>
                </a:lnTo>
                <a:lnTo>
                  <a:pt x="0" y="243"/>
                </a:lnTo>
                <a:lnTo>
                  <a:pt x="0" y="196"/>
                </a:lnTo>
                <a:lnTo>
                  <a:pt x="8" y="151"/>
                </a:lnTo>
                <a:lnTo>
                  <a:pt x="15" y="128"/>
                </a:lnTo>
                <a:lnTo>
                  <a:pt x="26" y="107"/>
                </a:lnTo>
              </a:path>
            </a:pathLst>
          </a:custGeom>
          <a:gradFill rotWithShape="0">
            <a:gsLst>
              <a:gs pos="0">
                <a:srgbClr val="00CCFF"/>
              </a:gs>
              <a:gs pos="50000">
                <a:srgbClr val="FFFFFF"/>
              </a:gs>
              <a:gs pos="100000">
                <a:srgbClr val="00CCFF"/>
              </a:gs>
            </a:gsLst>
            <a:lin ang="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5" name="Oval 8"/>
          <p:cNvSpPr>
            <a:spLocks noChangeArrowheads="1"/>
          </p:cNvSpPr>
          <p:nvPr/>
        </p:nvSpPr>
        <p:spPr bwMode="auto">
          <a:xfrm>
            <a:off x="4003675" y="57150"/>
            <a:ext cx="1217613" cy="1079500"/>
          </a:xfrm>
          <a:prstGeom prst="ellipse">
            <a:avLst/>
          </a:prstGeom>
          <a:gradFill rotWithShape="0">
            <a:gsLst>
              <a:gs pos="0">
                <a:srgbClr val="00CCFF"/>
              </a:gs>
              <a:gs pos="100000">
                <a:srgbClr val="FFFFFF"/>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a:endParaRPr kumimoji="1" lang="en-US">
              <a:solidFill>
                <a:srgbClr val="FFFFCC"/>
              </a:solidFill>
              <a:effectLst/>
            </a:endParaRPr>
          </a:p>
        </p:txBody>
      </p:sp>
      <p:sp>
        <p:nvSpPr>
          <p:cNvPr id="6" name="Freeform 9"/>
          <p:cNvSpPr>
            <a:spLocks/>
          </p:cNvSpPr>
          <p:nvPr/>
        </p:nvSpPr>
        <p:spPr bwMode="auto">
          <a:xfrm>
            <a:off x="3022600" y="684213"/>
            <a:ext cx="3146425" cy="485775"/>
          </a:xfrm>
          <a:custGeom>
            <a:avLst/>
            <a:gdLst>
              <a:gd name="T0" fmla="*/ 96 w 1982"/>
              <a:gd name="T1" fmla="*/ 68 h 306"/>
              <a:gd name="T2" fmla="*/ 156 w 1982"/>
              <a:gd name="T3" fmla="*/ 68 h 306"/>
              <a:gd name="T4" fmla="*/ 203 w 1982"/>
              <a:gd name="T5" fmla="*/ 101 h 306"/>
              <a:gd name="T6" fmla="*/ 279 w 1982"/>
              <a:gd name="T7" fmla="*/ 82 h 306"/>
              <a:gd name="T8" fmla="*/ 366 w 1982"/>
              <a:gd name="T9" fmla="*/ 71 h 306"/>
              <a:gd name="T10" fmla="*/ 427 w 1982"/>
              <a:gd name="T11" fmla="*/ 92 h 306"/>
              <a:gd name="T12" fmla="*/ 493 w 1982"/>
              <a:gd name="T13" fmla="*/ 82 h 306"/>
              <a:gd name="T14" fmla="*/ 599 w 1982"/>
              <a:gd name="T15" fmla="*/ 87 h 306"/>
              <a:gd name="T16" fmla="*/ 667 w 1982"/>
              <a:gd name="T17" fmla="*/ 101 h 306"/>
              <a:gd name="T18" fmla="*/ 766 w 1982"/>
              <a:gd name="T19" fmla="*/ 128 h 306"/>
              <a:gd name="T20" fmla="*/ 814 w 1982"/>
              <a:gd name="T21" fmla="*/ 158 h 306"/>
              <a:gd name="T22" fmla="*/ 850 w 1982"/>
              <a:gd name="T23" fmla="*/ 208 h 306"/>
              <a:gd name="T24" fmla="*/ 917 w 1982"/>
              <a:gd name="T25" fmla="*/ 206 h 306"/>
              <a:gd name="T26" fmla="*/ 979 w 1982"/>
              <a:gd name="T27" fmla="*/ 222 h 306"/>
              <a:gd name="T28" fmla="*/ 1033 w 1982"/>
              <a:gd name="T29" fmla="*/ 210 h 306"/>
              <a:gd name="T30" fmla="*/ 1091 w 1982"/>
              <a:gd name="T31" fmla="*/ 194 h 306"/>
              <a:gd name="T32" fmla="*/ 1156 w 1982"/>
              <a:gd name="T33" fmla="*/ 162 h 306"/>
              <a:gd name="T34" fmla="*/ 1220 w 1982"/>
              <a:gd name="T35" fmla="*/ 109 h 306"/>
              <a:gd name="T36" fmla="*/ 1291 w 1982"/>
              <a:gd name="T37" fmla="*/ 83 h 306"/>
              <a:gd name="T38" fmla="*/ 1339 w 1982"/>
              <a:gd name="T39" fmla="*/ 90 h 306"/>
              <a:gd name="T40" fmla="*/ 1398 w 1982"/>
              <a:gd name="T41" fmla="*/ 91 h 306"/>
              <a:gd name="T42" fmla="*/ 1480 w 1982"/>
              <a:gd name="T43" fmla="*/ 111 h 306"/>
              <a:gd name="T44" fmla="*/ 1527 w 1982"/>
              <a:gd name="T45" fmla="*/ 82 h 306"/>
              <a:gd name="T46" fmla="*/ 1569 w 1982"/>
              <a:gd name="T47" fmla="*/ 88 h 306"/>
              <a:gd name="T48" fmla="*/ 1642 w 1982"/>
              <a:gd name="T49" fmla="*/ 53 h 306"/>
              <a:gd name="T50" fmla="*/ 1687 w 1982"/>
              <a:gd name="T51" fmla="*/ 57 h 306"/>
              <a:gd name="T52" fmla="*/ 1739 w 1982"/>
              <a:gd name="T53" fmla="*/ 11 h 306"/>
              <a:gd name="T54" fmla="*/ 1792 w 1982"/>
              <a:gd name="T55" fmla="*/ 51 h 306"/>
              <a:gd name="T56" fmla="*/ 1847 w 1982"/>
              <a:gd name="T57" fmla="*/ 0 h 306"/>
              <a:gd name="T58" fmla="*/ 1896 w 1982"/>
              <a:gd name="T59" fmla="*/ 61 h 306"/>
              <a:gd name="T60" fmla="*/ 1946 w 1982"/>
              <a:gd name="T61" fmla="*/ 26 h 306"/>
              <a:gd name="T62" fmla="*/ 1981 w 1982"/>
              <a:gd name="T63" fmla="*/ 46 h 306"/>
              <a:gd name="T64" fmla="*/ 1304 w 1982"/>
              <a:gd name="T65" fmla="*/ 230 h 306"/>
              <a:gd name="T66" fmla="*/ 893 w 1982"/>
              <a:gd name="T67" fmla="*/ 305 h 306"/>
              <a:gd name="T68" fmla="*/ 699 w 1982"/>
              <a:gd name="T69" fmla="*/ 157 h 306"/>
              <a:gd name="T70" fmla="*/ 0 w 1982"/>
              <a:gd name="T71" fmla="*/ 31 h 306"/>
              <a:gd name="T72" fmla="*/ 29 w 1982"/>
              <a:gd name="T73" fmla="*/ 53 h 306"/>
              <a:gd name="T74" fmla="*/ 68 w 1982"/>
              <a:gd name="T75" fmla="*/ 61 h 3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82" h="306">
                <a:moveTo>
                  <a:pt x="68" y="61"/>
                </a:moveTo>
                <a:lnTo>
                  <a:pt x="96" y="68"/>
                </a:lnTo>
                <a:lnTo>
                  <a:pt x="126" y="61"/>
                </a:lnTo>
                <a:lnTo>
                  <a:pt x="156" y="68"/>
                </a:lnTo>
                <a:lnTo>
                  <a:pt x="178" y="86"/>
                </a:lnTo>
                <a:lnTo>
                  <a:pt x="203" y="101"/>
                </a:lnTo>
                <a:lnTo>
                  <a:pt x="244" y="88"/>
                </a:lnTo>
                <a:lnTo>
                  <a:pt x="279" y="82"/>
                </a:lnTo>
                <a:lnTo>
                  <a:pt x="330" y="82"/>
                </a:lnTo>
                <a:lnTo>
                  <a:pt x="366" y="71"/>
                </a:lnTo>
                <a:lnTo>
                  <a:pt x="398" y="81"/>
                </a:lnTo>
                <a:lnTo>
                  <a:pt x="427" y="92"/>
                </a:lnTo>
                <a:lnTo>
                  <a:pt x="452" y="95"/>
                </a:lnTo>
                <a:lnTo>
                  <a:pt x="493" y="82"/>
                </a:lnTo>
                <a:lnTo>
                  <a:pt x="536" y="82"/>
                </a:lnTo>
                <a:lnTo>
                  <a:pt x="599" y="87"/>
                </a:lnTo>
                <a:lnTo>
                  <a:pt x="625" y="105"/>
                </a:lnTo>
                <a:lnTo>
                  <a:pt x="667" y="101"/>
                </a:lnTo>
                <a:lnTo>
                  <a:pt x="725" y="95"/>
                </a:lnTo>
                <a:lnTo>
                  <a:pt x="766" y="128"/>
                </a:lnTo>
                <a:lnTo>
                  <a:pt x="790" y="135"/>
                </a:lnTo>
                <a:lnTo>
                  <a:pt x="814" y="158"/>
                </a:lnTo>
                <a:lnTo>
                  <a:pt x="826" y="194"/>
                </a:lnTo>
                <a:lnTo>
                  <a:pt x="850" y="208"/>
                </a:lnTo>
                <a:lnTo>
                  <a:pt x="880" y="208"/>
                </a:lnTo>
                <a:lnTo>
                  <a:pt x="917" y="206"/>
                </a:lnTo>
                <a:lnTo>
                  <a:pt x="953" y="208"/>
                </a:lnTo>
                <a:lnTo>
                  <a:pt x="979" y="222"/>
                </a:lnTo>
                <a:lnTo>
                  <a:pt x="999" y="211"/>
                </a:lnTo>
                <a:lnTo>
                  <a:pt x="1033" y="210"/>
                </a:lnTo>
                <a:lnTo>
                  <a:pt x="1065" y="189"/>
                </a:lnTo>
                <a:lnTo>
                  <a:pt x="1091" y="194"/>
                </a:lnTo>
                <a:lnTo>
                  <a:pt x="1136" y="187"/>
                </a:lnTo>
                <a:lnTo>
                  <a:pt x="1156" y="162"/>
                </a:lnTo>
                <a:lnTo>
                  <a:pt x="1208" y="141"/>
                </a:lnTo>
                <a:lnTo>
                  <a:pt x="1220" y="109"/>
                </a:lnTo>
                <a:lnTo>
                  <a:pt x="1246" y="93"/>
                </a:lnTo>
                <a:lnTo>
                  <a:pt x="1291" y="83"/>
                </a:lnTo>
                <a:lnTo>
                  <a:pt x="1315" y="95"/>
                </a:lnTo>
                <a:lnTo>
                  <a:pt x="1339" y="90"/>
                </a:lnTo>
                <a:lnTo>
                  <a:pt x="1368" y="101"/>
                </a:lnTo>
                <a:lnTo>
                  <a:pt x="1398" y="91"/>
                </a:lnTo>
                <a:lnTo>
                  <a:pt x="1455" y="101"/>
                </a:lnTo>
                <a:lnTo>
                  <a:pt x="1480" y="111"/>
                </a:lnTo>
                <a:lnTo>
                  <a:pt x="1508" y="84"/>
                </a:lnTo>
                <a:lnTo>
                  <a:pt x="1527" y="82"/>
                </a:lnTo>
                <a:lnTo>
                  <a:pt x="1549" y="92"/>
                </a:lnTo>
                <a:lnTo>
                  <a:pt x="1569" y="88"/>
                </a:lnTo>
                <a:lnTo>
                  <a:pt x="1596" y="61"/>
                </a:lnTo>
                <a:lnTo>
                  <a:pt x="1642" y="53"/>
                </a:lnTo>
                <a:lnTo>
                  <a:pt x="1664" y="57"/>
                </a:lnTo>
                <a:lnTo>
                  <a:pt x="1687" y="57"/>
                </a:lnTo>
                <a:lnTo>
                  <a:pt x="1720" y="23"/>
                </a:lnTo>
                <a:lnTo>
                  <a:pt x="1739" y="11"/>
                </a:lnTo>
                <a:lnTo>
                  <a:pt x="1764" y="16"/>
                </a:lnTo>
                <a:lnTo>
                  <a:pt x="1792" y="51"/>
                </a:lnTo>
                <a:lnTo>
                  <a:pt x="1820" y="29"/>
                </a:lnTo>
                <a:lnTo>
                  <a:pt x="1847" y="0"/>
                </a:lnTo>
                <a:lnTo>
                  <a:pt x="1870" y="1"/>
                </a:lnTo>
                <a:lnTo>
                  <a:pt x="1896" y="61"/>
                </a:lnTo>
                <a:lnTo>
                  <a:pt x="1917" y="51"/>
                </a:lnTo>
                <a:lnTo>
                  <a:pt x="1946" y="26"/>
                </a:lnTo>
                <a:lnTo>
                  <a:pt x="1969" y="25"/>
                </a:lnTo>
                <a:lnTo>
                  <a:pt x="1981" y="46"/>
                </a:lnTo>
                <a:lnTo>
                  <a:pt x="1981" y="196"/>
                </a:lnTo>
                <a:lnTo>
                  <a:pt x="1304" y="230"/>
                </a:lnTo>
                <a:lnTo>
                  <a:pt x="1098" y="293"/>
                </a:lnTo>
                <a:lnTo>
                  <a:pt x="893" y="305"/>
                </a:lnTo>
                <a:lnTo>
                  <a:pt x="792" y="250"/>
                </a:lnTo>
                <a:lnTo>
                  <a:pt x="699" y="157"/>
                </a:lnTo>
                <a:lnTo>
                  <a:pt x="0" y="141"/>
                </a:lnTo>
                <a:lnTo>
                  <a:pt x="0" y="31"/>
                </a:lnTo>
                <a:lnTo>
                  <a:pt x="12" y="47"/>
                </a:lnTo>
                <a:lnTo>
                  <a:pt x="29" y="53"/>
                </a:lnTo>
                <a:lnTo>
                  <a:pt x="51" y="55"/>
                </a:lnTo>
                <a:lnTo>
                  <a:pt x="68" y="61"/>
                </a:lnTo>
              </a:path>
            </a:pathLst>
          </a:custGeom>
          <a:solidFill>
            <a:srgbClr val="003300"/>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7" name="Freeform 10"/>
          <p:cNvSpPr>
            <a:spLocks/>
          </p:cNvSpPr>
          <p:nvPr/>
        </p:nvSpPr>
        <p:spPr bwMode="auto">
          <a:xfrm>
            <a:off x="3022600" y="771525"/>
            <a:ext cx="3146425" cy="490538"/>
          </a:xfrm>
          <a:custGeom>
            <a:avLst/>
            <a:gdLst>
              <a:gd name="T0" fmla="*/ 42 w 1982"/>
              <a:gd name="T1" fmla="*/ 200 h 309"/>
              <a:gd name="T2" fmla="*/ 714 w 1982"/>
              <a:gd name="T3" fmla="*/ 201 h 309"/>
              <a:gd name="T4" fmla="*/ 772 w 1982"/>
              <a:gd name="T5" fmla="*/ 249 h 309"/>
              <a:gd name="T6" fmla="*/ 844 w 1982"/>
              <a:gd name="T7" fmla="*/ 281 h 309"/>
              <a:gd name="T8" fmla="*/ 932 w 1982"/>
              <a:gd name="T9" fmla="*/ 301 h 309"/>
              <a:gd name="T10" fmla="*/ 1065 w 1982"/>
              <a:gd name="T11" fmla="*/ 301 h 309"/>
              <a:gd name="T12" fmla="*/ 1221 w 1982"/>
              <a:gd name="T13" fmla="*/ 253 h 309"/>
              <a:gd name="T14" fmla="*/ 1287 w 1982"/>
              <a:gd name="T15" fmla="*/ 200 h 309"/>
              <a:gd name="T16" fmla="*/ 1942 w 1982"/>
              <a:gd name="T17" fmla="*/ 199 h 309"/>
              <a:gd name="T18" fmla="*/ 1971 w 1982"/>
              <a:gd name="T19" fmla="*/ 184 h 309"/>
              <a:gd name="T20" fmla="*/ 1981 w 1982"/>
              <a:gd name="T21" fmla="*/ 155 h 309"/>
              <a:gd name="T22" fmla="*/ 1964 w 1982"/>
              <a:gd name="T23" fmla="*/ 0 h 309"/>
              <a:gd name="T24" fmla="*/ 1946 w 1982"/>
              <a:gd name="T25" fmla="*/ 29 h 309"/>
              <a:gd name="T26" fmla="*/ 1931 w 1982"/>
              <a:gd name="T27" fmla="*/ 53 h 309"/>
              <a:gd name="T28" fmla="*/ 1897 w 1982"/>
              <a:gd name="T29" fmla="*/ 38 h 309"/>
              <a:gd name="T30" fmla="*/ 1856 w 1982"/>
              <a:gd name="T31" fmla="*/ 23 h 309"/>
              <a:gd name="T32" fmla="*/ 1805 w 1982"/>
              <a:gd name="T33" fmla="*/ 53 h 309"/>
              <a:gd name="T34" fmla="*/ 1771 w 1982"/>
              <a:gd name="T35" fmla="*/ 38 h 309"/>
              <a:gd name="T36" fmla="*/ 1727 w 1982"/>
              <a:gd name="T37" fmla="*/ 31 h 309"/>
              <a:gd name="T38" fmla="*/ 1705 w 1982"/>
              <a:gd name="T39" fmla="*/ 61 h 309"/>
              <a:gd name="T40" fmla="*/ 1660 w 1982"/>
              <a:gd name="T41" fmla="*/ 53 h 309"/>
              <a:gd name="T42" fmla="*/ 1597 w 1982"/>
              <a:gd name="T43" fmla="*/ 61 h 309"/>
              <a:gd name="T44" fmla="*/ 1538 w 1982"/>
              <a:gd name="T45" fmla="*/ 53 h 309"/>
              <a:gd name="T46" fmla="*/ 1479 w 1982"/>
              <a:gd name="T47" fmla="*/ 76 h 309"/>
              <a:gd name="T48" fmla="*/ 1429 w 1982"/>
              <a:gd name="T49" fmla="*/ 55 h 309"/>
              <a:gd name="T50" fmla="*/ 1344 w 1982"/>
              <a:gd name="T51" fmla="*/ 72 h 309"/>
              <a:gd name="T52" fmla="*/ 1281 w 1982"/>
              <a:gd name="T53" fmla="*/ 69 h 309"/>
              <a:gd name="T54" fmla="*/ 1242 w 1982"/>
              <a:gd name="T55" fmla="*/ 130 h 309"/>
              <a:gd name="T56" fmla="*/ 1214 w 1982"/>
              <a:gd name="T57" fmla="*/ 178 h 309"/>
              <a:gd name="T58" fmla="*/ 1156 w 1982"/>
              <a:gd name="T59" fmla="*/ 196 h 309"/>
              <a:gd name="T60" fmla="*/ 1106 w 1982"/>
              <a:gd name="T61" fmla="*/ 213 h 309"/>
              <a:gd name="T62" fmla="*/ 1005 w 1982"/>
              <a:gd name="T63" fmla="*/ 221 h 309"/>
              <a:gd name="T64" fmla="*/ 883 w 1982"/>
              <a:gd name="T65" fmla="*/ 233 h 309"/>
              <a:gd name="T66" fmla="*/ 792 w 1982"/>
              <a:gd name="T67" fmla="*/ 186 h 309"/>
              <a:gd name="T68" fmla="*/ 721 w 1982"/>
              <a:gd name="T69" fmla="*/ 91 h 309"/>
              <a:gd name="T70" fmla="*/ 634 w 1982"/>
              <a:gd name="T71" fmla="*/ 76 h 309"/>
              <a:gd name="T72" fmla="*/ 526 w 1982"/>
              <a:gd name="T73" fmla="*/ 53 h 309"/>
              <a:gd name="T74" fmla="*/ 415 w 1982"/>
              <a:gd name="T75" fmla="*/ 38 h 309"/>
              <a:gd name="T76" fmla="*/ 339 w 1982"/>
              <a:gd name="T77" fmla="*/ 57 h 309"/>
              <a:gd name="T78" fmla="*/ 295 w 1982"/>
              <a:gd name="T79" fmla="*/ 51 h 309"/>
              <a:gd name="T80" fmla="*/ 231 w 1982"/>
              <a:gd name="T81" fmla="*/ 59 h 309"/>
              <a:gd name="T82" fmla="*/ 162 w 1982"/>
              <a:gd name="T83" fmla="*/ 57 h 309"/>
              <a:gd name="T84" fmla="*/ 90 w 1982"/>
              <a:gd name="T85" fmla="*/ 70 h 309"/>
              <a:gd name="T86" fmla="*/ 18 w 1982"/>
              <a:gd name="T87" fmla="*/ 61 h 309"/>
              <a:gd name="T88" fmla="*/ 2 w 1982"/>
              <a:gd name="T89" fmla="*/ 120 h 309"/>
              <a:gd name="T90" fmla="*/ 14 w 1982"/>
              <a:gd name="T91" fmla="*/ 190 h 3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982" h="309">
                <a:moveTo>
                  <a:pt x="26" y="196"/>
                </a:moveTo>
                <a:lnTo>
                  <a:pt x="42" y="200"/>
                </a:lnTo>
                <a:lnTo>
                  <a:pt x="61" y="201"/>
                </a:lnTo>
                <a:lnTo>
                  <a:pt x="714" y="201"/>
                </a:lnTo>
                <a:lnTo>
                  <a:pt x="727" y="217"/>
                </a:lnTo>
                <a:lnTo>
                  <a:pt x="772" y="249"/>
                </a:lnTo>
                <a:lnTo>
                  <a:pt x="811" y="267"/>
                </a:lnTo>
                <a:lnTo>
                  <a:pt x="844" y="281"/>
                </a:lnTo>
                <a:lnTo>
                  <a:pt x="887" y="296"/>
                </a:lnTo>
                <a:lnTo>
                  <a:pt x="932" y="301"/>
                </a:lnTo>
                <a:lnTo>
                  <a:pt x="1001" y="308"/>
                </a:lnTo>
                <a:lnTo>
                  <a:pt x="1065" y="301"/>
                </a:lnTo>
                <a:lnTo>
                  <a:pt x="1147" y="285"/>
                </a:lnTo>
                <a:lnTo>
                  <a:pt x="1221" y="253"/>
                </a:lnTo>
                <a:lnTo>
                  <a:pt x="1264" y="221"/>
                </a:lnTo>
                <a:lnTo>
                  <a:pt x="1287" y="200"/>
                </a:lnTo>
                <a:lnTo>
                  <a:pt x="1920" y="201"/>
                </a:lnTo>
                <a:lnTo>
                  <a:pt x="1942" y="199"/>
                </a:lnTo>
                <a:lnTo>
                  <a:pt x="1957" y="195"/>
                </a:lnTo>
                <a:lnTo>
                  <a:pt x="1971" y="184"/>
                </a:lnTo>
                <a:lnTo>
                  <a:pt x="1979" y="170"/>
                </a:lnTo>
                <a:lnTo>
                  <a:pt x="1981" y="155"/>
                </a:lnTo>
                <a:lnTo>
                  <a:pt x="1981" y="23"/>
                </a:lnTo>
                <a:lnTo>
                  <a:pt x="1964" y="0"/>
                </a:lnTo>
                <a:lnTo>
                  <a:pt x="1955" y="7"/>
                </a:lnTo>
                <a:lnTo>
                  <a:pt x="1946" y="29"/>
                </a:lnTo>
                <a:lnTo>
                  <a:pt x="1940" y="55"/>
                </a:lnTo>
                <a:lnTo>
                  <a:pt x="1931" y="53"/>
                </a:lnTo>
                <a:lnTo>
                  <a:pt x="1920" y="51"/>
                </a:lnTo>
                <a:lnTo>
                  <a:pt x="1897" y="38"/>
                </a:lnTo>
                <a:lnTo>
                  <a:pt x="1881" y="27"/>
                </a:lnTo>
                <a:lnTo>
                  <a:pt x="1856" y="23"/>
                </a:lnTo>
                <a:lnTo>
                  <a:pt x="1830" y="35"/>
                </a:lnTo>
                <a:lnTo>
                  <a:pt x="1805" y="53"/>
                </a:lnTo>
                <a:lnTo>
                  <a:pt x="1787" y="40"/>
                </a:lnTo>
                <a:lnTo>
                  <a:pt x="1771" y="38"/>
                </a:lnTo>
                <a:lnTo>
                  <a:pt x="1749" y="27"/>
                </a:lnTo>
                <a:lnTo>
                  <a:pt x="1727" y="31"/>
                </a:lnTo>
                <a:lnTo>
                  <a:pt x="1711" y="44"/>
                </a:lnTo>
                <a:lnTo>
                  <a:pt x="1705" y="61"/>
                </a:lnTo>
                <a:lnTo>
                  <a:pt x="1686" y="53"/>
                </a:lnTo>
                <a:lnTo>
                  <a:pt x="1660" y="53"/>
                </a:lnTo>
                <a:lnTo>
                  <a:pt x="1627" y="46"/>
                </a:lnTo>
                <a:lnTo>
                  <a:pt x="1597" y="61"/>
                </a:lnTo>
                <a:lnTo>
                  <a:pt x="1571" y="39"/>
                </a:lnTo>
                <a:lnTo>
                  <a:pt x="1538" y="53"/>
                </a:lnTo>
                <a:lnTo>
                  <a:pt x="1505" y="89"/>
                </a:lnTo>
                <a:lnTo>
                  <a:pt x="1479" y="76"/>
                </a:lnTo>
                <a:lnTo>
                  <a:pt x="1455" y="62"/>
                </a:lnTo>
                <a:lnTo>
                  <a:pt x="1429" y="55"/>
                </a:lnTo>
                <a:lnTo>
                  <a:pt x="1396" y="61"/>
                </a:lnTo>
                <a:lnTo>
                  <a:pt x="1344" y="72"/>
                </a:lnTo>
                <a:lnTo>
                  <a:pt x="1297" y="60"/>
                </a:lnTo>
                <a:lnTo>
                  <a:pt x="1281" y="69"/>
                </a:lnTo>
                <a:lnTo>
                  <a:pt x="1259" y="91"/>
                </a:lnTo>
                <a:lnTo>
                  <a:pt x="1242" y="130"/>
                </a:lnTo>
                <a:lnTo>
                  <a:pt x="1222" y="150"/>
                </a:lnTo>
                <a:lnTo>
                  <a:pt x="1214" y="178"/>
                </a:lnTo>
                <a:lnTo>
                  <a:pt x="1192" y="190"/>
                </a:lnTo>
                <a:lnTo>
                  <a:pt x="1156" y="196"/>
                </a:lnTo>
                <a:lnTo>
                  <a:pt x="1115" y="199"/>
                </a:lnTo>
                <a:lnTo>
                  <a:pt x="1106" y="213"/>
                </a:lnTo>
                <a:lnTo>
                  <a:pt x="1053" y="209"/>
                </a:lnTo>
                <a:lnTo>
                  <a:pt x="1005" y="221"/>
                </a:lnTo>
                <a:lnTo>
                  <a:pt x="960" y="218"/>
                </a:lnTo>
                <a:lnTo>
                  <a:pt x="883" y="233"/>
                </a:lnTo>
                <a:lnTo>
                  <a:pt x="840" y="196"/>
                </a:lnTo>
                <a:lnTo>
                  <a:pt x="792" y="186"/>
                </a:lnTo>
                <a:lnTo>
                  <a:pt x="742" y="121"/>
                </a:lnTo>
                <a:lnTo>
                  <a:pt x="721" y="91"/>
                </a:lnTo>
                <a:lnTo>
                  <a:pt x="696" y="84"/>
                </a:lnTo>
                <a:lnTo>
                  <a:pt x="634" y="76"/>
                </a:lnTo>
                <a:lnTo>
                  <a:pt x="582" y="68"/>
                </a:lnTo>
                <a:lnTo>
                  <a:pt x="526" y="53"/>
                </a:lnTo>
                <a:lnTo>
                  <a:pt x="475" y="68"/>
                </a:lnTo>
                <a:lnTo>
                  <a:pt x="415" y="38"/>
                </a:lnTo>
                <a:lnTo>
                  <a:pt x="370" y="39"/>
                </a:lnTo>
                <a:lnTo>
                  <a:pt x="339" y="57"/>
                </a:lnTo>
                <a:lnTo>
                  <a:pt x="320" y="42"/>
                </a:lnTo>
                <a:lnTo>
                  <a:pt x="295" y="51"/>
                </a:lnTo>
                <a:lnTo>
                  <a:pt x="263" y="53"/>
                </a:lnTo>
                <a:lnTo>
                  <a:pt x="231" y="59"/>
                </a:lnTo>
                <a:lnTo>
                  <a:pt x="193" y="72"/>
                </a:lnTo>
                <a:lnTo>
                  <a:pt x="162" y="57"/>
                </a:lnTo>
                <a:lnTo>
                  <a:pt x="131" y="64"/>
                </a:lnTo>
                <a:lnTo>
                  <a:pt x="90" y="70"/>
                </a:lnTo>
                <a:lnTo>
                  <a:pt x="65" y="64"/>
                </a:lnTo>
                <a:lnTo>
                  <a:pt x="18" y="61"/>
                </a:lnTo>
                <a:lnTo>
                  <a:pt x="0" y="76"/>
                </a:lnTo>
                <a:lnTo>
                  <a:pt x="2" y="120"/>
                </a:lnTo>
                <a:lnTo>
                  <a:pt x="5" y="157"/>
                </a:lnTo>
                <a:lnTo>
                  <a:pt x="14" y="190"/>
                </a:lnTo>
                <a:lnTo>
                  <a:pt x="26" y="196"/>
                </a:lnTo>
              </a:path>
            </a:pathLst>
          </a:custGeom>
          <a:gradFill rotWithShape="0">
            <a:gsLst>
              <a:gs pos="0">
                <a:srgbClr val="CC6600"/>
              </a:gs>
              <a:gs pos="100000">
                <a:srgbClr val="000000"/>
              </a:gs>
            </a:gsLst>
            <a:lin ang="540000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8" name="Freeform 11"/>
          <p:cNvSpPr>
            <a:spLocks/>
          </p:cNvSpPr>
          <p:nvPr/>
        </p:nvSpPr>
        <p:spPr bwMode="auto">
          <a:xfrm>
            <a:off x="3044825" y="850900"/>
            <a:ext cx="3086100" cy="365125"/>
          </a:xfrm>
          <a:custGeom>
            <a:avLst/>
            <a:gdLst>
              <a:gd name="T0" fmla="*/ 477 w 1944"/>
              <a:gd name="T1" fmla="*/ 72 h 230"/>
              <a:gd name="T2" fmla="*/ 348 w 1944"/>
              <a:gd name="T3" fmla="*/ 81 h 230"/>
              <a:gd name="T4" fmla="*/ 154 w 1944"/>
              <a:gd name="T5" fmla="*/ 81 h 230"/>
              <a:gd name="T6" fmla="*/ 64 w 1944"/>
              <a:gd name="T7" fmla="*/ 79 h 230"/>
              <a:gd name="T8" fmla="*/ 12 w 1944"/>
              <a:gd name="T9" fmla="*/ 58 h 230"/>
              <a:gd name="T10" fmla="*/ 0 w 1944"/>
              <a:gd name="T11" fmla="*/ 74 h 230"/>
              <a:gd name="T12" fmla="*/ 73 w 1944"/>
              <a:gd name="T13" fmla="*/ 103 h 230"/>
              <a:gd name="T14" fmla="*/ 163 w 1944"/>
              <a:gd name="T15" fmla="*/ 101 h 230"/>
              <a:gd name="T16" fmla="*/ 212 w 1944"/>
              <a:gd name="T17" fmla="*/ 105 h 230"/>
              <a:gd name="T18" fmla="*/ 324 w 1944"/>
              <a:gd name="T19" fmla="*/ 109 h 230"/>
              <a:gd name="T20" fmla="*/ 541 w 1944"/>
              <a:gd name="T21" fmla="*/ 101 h 230"/>
              <a:gd name="T22" fmla="*/ 698 w 1944"/>
              <a:gd name="T23" fmla="*/ 103 h 230"/>
              <a:gd name="T24" fmla="*/ 769 w 1944"/>
              <a:gd name="T25" fmla="*/ 168 h 230"/>
              <a:gd name="T26" fmla="*/ 885 w 1944"/>
              <a:gd name="T27" fmla="*/ 218 h 230"/>
              <a:gd name="T28" fmla="*/ 1018 w 1944"/>
              <a:gd name="T29" fmla="*/ 229 h 230"/>
              <a:gd name="T30" fmla="*/ 1154 w 1944"/>
              <a:gd name="T31" fmla="*/ 194 h 230"/>
              <a:gd name="T32" fmla="*/ 1246 w 1944"/>
              <a:gd name="T33" fmla="*/ 131 h 230"/>
              <a:gd name="T34" fmla="*/ 1311 w 1944"/>
              <a:gd name="T35" fmla="*/ 107 h 230"/>
              <a:gd name="T36" fmla="*/ 1485 w 1944"/>
              <a:gd name="T37" fmla="*/ 109 h 230"/>
              <a:gd name="T38" fmla="*/ 1618 w 1944"/>
              <a:gd name="T39" fmla="*/ 107 h 230"/>
              <a:gd name="T40" fmla="*/ 1773 w 1944"/>
              <a:gd name="T41" fmla="*/ 107 h 230"/>
              <a:gd name="T42" fmla="*/ 1919 w 1944"/>
              <a:gd name="T43" fmla="*/ 111 h 230"/>
              <a:gd name="T44" fmla="*/ 1943 w 1944"/>
              <a:gd name="T45" fmla="*/ 54 h 230"/>
              <a:gd name="T46" fmla="*/ 1919 w 1944"/>
              <a:gd name="T47" fmla="*/ 60 h 230"/>
              <a:gd name="T48" fmla="*/ 1857 w 1944"/>
              <a:gd name="T49" fmla="*/ 95 h 230"/>
              <a:gd name="T50" fmla="*/ 1687 w 1944"/>
              <a:gd name="T51" fmla="*/ 91 h 230"/>
              <a:gd name="T52" fmla="*/ 1491 w 1944"/>
              <a:gd name="T53" fmla="*/ 93 h 230"/>
              <a:gd name="T54" fmla="*/ 1349 w 1944"/>
              <a:gd name="T55" fmla="*/ 99 h 230"/>
              <a:gd name="T56" fmla="*/ 1291 w 1944"/>
              <a:gd name="T57" fmla="*/ 85 h 230"/>
              <a:gd name="T58" fmla="*/ 1283 w 1944"/>
              <a:gd name="T59" fmla="*/ 52 h 230"/>
              <a:gd name="T60" fmla="*/ 1265 w 1944"/>
              <a:gd name="T61" fmla="*/ 36 h 230"/>
              <a:gd name="T62" fmla="*/ 1205 w 1944"/>
              <a:gd name="T63" fmla="*/ 115 h 230"/>
              <a:gd name="T64" fmla="*/ 1139 w 1944"/>
              <a:gd name="T65" fmla="*/ 162 h 230"/>
              <a:gd name="T66" fmla="*/ 1063 w 1944"/>
              <a:gd name="T67" fmla="*/ 180 h 230"/>
              <a:gd name="T68" fmla="*/ 980 w 1944"/>
              <a:gd name="T69" fmla="*/ 198 h 230"/>
              <a:gd name="T70" fmla="*/ 883 w 1944"/>
              <a:gd name="T71" fmla="*/ 176 h 230"/>
              <a:gd name="T72" fmla="*/ 825 w 1944"/>
              <a:gd name="T73" fmla="*/ 149 h 230"/>
              <a:gd name="T74" fmla="*/ 771 w 1944"/>
              <a:gd name="T75" fmla="*/ 137 h 230"/>
              <a:gd name="T76" fmla="*/ 730 w 1944"/>
              <a:gd name="T77" fmla="*/ 99 h 230"/>
              <a:gd name="T78" fmla="*/ 685 w 1944"/>
              <a:gd name="T79" fmla="*/ 38 h 230"/>
              <a:gd name="T80" fmla="*/ 655 w 1944"/>
              <a:gd name="T81" fmla="*/ 68 h 230"/>
              <a:gd name="T82" fmla="*/ 537 w 1944"/>
              <a:gd name="T83" fmla="*/ 77 h 2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44" h="230">
                <a:moveTo>
                  <a:pt x="537" y="77"/>
                </a:moveTo>
                <a:lnTo>
                  <a:pt x="477" y="72"/>
                </a:lnTo>
                <a:lnTo>
                  <a:pt x="416" y="81"/>
                </a:lnTo>
                <a:lnTo>
                  <a:pt x="348" y="81"/>
                </a:lnTo>
                <a:lnTo>
                  <a:pt x="255" y="77"/>
                </a:lnTo>
                <a:lnTo>
                  <a:pt x="154" y="81"/>
                </a:lnTo>
                <a:lnTo>
                  <a:pt x="103" y="83"/>
                </a:lnTo>
                <a:lnTo>
                  <a:pt x="64" y="79"/>
                </a:lnTo>
                <a:lnTo>
                  <a:pt x="25" y="83"/>
                </a:lnTo>
                <a:lnTo>
                  <a:pt x="12" y="58"/>
                </a:lnTo>
                <a:lnTo>
                  <a:pt x="2" y="38"/>
                </a:lnTo>
                <a:lnTo>
                  <a:pt x="0" y="74"/>
                </a:lnTo>
                <a:lnTo>
                  <a:pt x="12" y="107"/>
                </a:lnTo>
                <a:lnTo>
                  <a:pt x="73" y="103"/>
                </a:lnTo>
                <a:lnTo>
                  <a:pt x="128" y="99"/>
                </a:lnTo>
                <a:lnTo>
                  <a:pt x="163" y="101"/>
                </a:lnTo>
                <a:lnTo>
                  <a:pt x="193" y="103"/>
                </a:lnTo>
                <a:lnTo>
                  <a:pt x="212" y="105"/>
                </a:lnTo>
                <a:lnTo>
                  <a:pt x="270" y="103"/>
                </a:lnTo>
                <a:lnTo>
                  <a:pt x="324" y="109"/>
                </a:lnTo>
                <a:lnTo>
                  <a:pt x="451" y="103"/>
                </a:lnTo>
                <a:lnTo>
                  <a:pt x="541" y="101"/>
                </a:lnTo>
                <a:lnTo>
                  <a:pt x="616" y="103"/>
                </a:lnTo>
                <a:lnTo>
                  <a:pt x="698" y="103"/>
                </a:lnTo>
                <a:lnTo>
                  <a:pt x="737" y="147"/>
                </a:lnTo>
                <a:lnTo>
                  <a:pt x="769" y="168"/>
                </a:lnTo>
                <a:lnTo>
                  <a:pt x="836" y="210"/>
                </a:lnTo>
                <a:lnTo>
                  <a:pt x="885" y="218"/>
                </a:lnTo>
                <a:lnTo>
                  <a:pt x="945" y="229"/>
                </a:lnTo>
                <a:lnTo>
                  <a:pt x="1018" y="229"/>
                </a:lnTo>
                <a:lnTo>
                  <a:pt x="1085" y="220"/>
                </a:lnTo>
                <a:lnTo>
                  <a:pt x="1154" y="194"/>
                </a:lnTo>
                <a:lnTo>
                  <a:pt x="1205" y="170"/>
                </a:lnTo>
                <a:lnTo>
                  <a:pt x="1246" y="131"/>
                </a:lnTo>
                <a:lnTo>
                  <a:pt x="1278" y="115"/>
                </a:lnTo>
                <a:lnTo>
                  <a:pt x="1311" y="107"/>
                </a:lnTo>
                <a:lnTo>
                  <a:pt x="1390" y="119"/>
                </a:lnTo>
                <a:lnTo>
                  <a:pt x="1485" y="109"/>
                </a:lnTo>
                <a:lnTo>
                  <a:pt x="1577" y="111"/>
                </a:lnTo>
                <a:lnTo>
                  <a:pt x="1618" y="107"/>
                </a:lnTo>
                <a:lnTo>
                  <a:pt x="1697" y="113"/>
                </a:lnTo>
                <a:lnTo>
                  <a:pt x="1773" y="107"/>
                </a:lnTo>
                <a:lnTo>
                  <a:pt x="1839" y="115"/>
                </a:lnTo>
                <a:lnTo>
                  <a:pt x="1919" y="111"/>
                </a:lnTo>
                <a:lnTo>
                  <a:pt x="1938" y="91"/>
                </a:lnTo>
                <a:lnTo>
                  <a:pt x="1943" y="54"/>
                </a:lnTo>
                <a:lnTo>
                  <a:pt x="1940" y="0"/>
                </a:lnTo>
                <a:lnTo>
                  <a:pt x="1919" y="60"/>
                </a:lnTo>
                <a:lnTo>
                  <a:pt x="1908" y="89"/>
                </a:lnTo>
                <a:lnTo>
                  <a:pt x="1857" y="95"/>
                </a:lnTo>
                <a:lnTo>
                  <a:pt x="1762" y="93"/>
                </a:lnTo>
                <a:lnTo>
                  <a:pt x="1687" y="91"/>
                </a:lnTo>
                <a:lnTo>
                  <a:pt x="1558" y="87"/>
                </a:lnTo>
                <a:lnTo>
                  <a:pt x="1491" y="93"/>
                </a:lnTo>
                <a:lnTo>
                  <a:pt x="1403" y="91"/>
                </a:lnTo>
                <a:lnTo>
                  <a:pt x="1349" y="99"/>
                </a:lnTo>
                <a:lnTo>
                  <a:pt x="1313" y="89"/>
                </a:lnTo>
                <a:lnTo>
                  <a:pt x="1291" y="85"/>
                </a:lnTo>
                <a:lnTo>
                  <a:pt x="1274" y="74"/>
                </a:lnTo>
                <a:lnTo>
                  <a:pt x="1283" y="52"/>
                </a:lnTo>
                <a:lnTo>
                  <a:pt x="1283" y="28"/>
                </a:lnTo>
                <a:lnTo>
                  <a:pt x="1265" y="36"/>
                </a:lnTo>
                <a:lnTo>
                  <a:pt x="1246" y="79"/>
                </a:lnTo>
                <a:lnTo>
                  <a:pt x="1205" y="115"/>
                </a:lnTo>
                <a:lnTo>
                  <a:pt x="1182" y="139"/>
                </a:lnTo>
                <a:lnTo>
                  <a:pt x="1139" y="162"/>
                </a:lnTo>
                <a:lnTo>
                  <a:pt x="1111" y="158"/>
                </a:lnTo>
                <a:lnTo>
                  <a:pt x="1063" y="180"/>
                </a:lnTo>
                <a:lnTo>
                  <a:pt x="1020" y="190"/>
                </a:lnTo>
                <a:lnTo>
                  <a:pt x="980" y="198"/>
                </a:lnTo>
                <a:lnTo>
                  <a:pt x="928" y="174"/>
                </a:lnTo>
                <a:lnTo>
                  <a:pt x="883" y="176"/>
                </a:lnTo>
                <a:lnTo>
                  <a:pt x="866" y="147"/>
                </a:lnTo>
                <a:lnTo>
                  <a:pt x="825" y="149"/>
                </a:lnTo>
                <a:lnTo>
                  <a:pt x="803" y="158"/>
                </a:lnTo>
                <a:lnTo>
                  <a:pt x="771" y="137"/>
                </a:lnTo>
                <a:lnTo>
                  <a:pt x="743" y="123"/>
                </a:lnTo>
                <a:lnTo>
                  <a:pt x="730" y="99"/>
                </a:lnTo>
                <a:lnTo>
                  <a:pt x="707" y="46"/>
                </a:lnTo>
                <a:lnTo>
                  <a:pt x="685" y="38"/>
                </a:lnTo>
                <a:lnTo>
                  <a:pt x="674" y="70"/>
                </a:lnTo>
                <a:lnTo>
                  <a:pt x="655" y="68"/>
                </a:lnTo>
                <a:lnTo>
                  <a:pt x="591" y="89"/>
                </a:lnTo>
                <a:lnTo>
                  <a:pt x="537" y="77"/>
                </a:lnTo>
              </a:path>
            </a:pathLst>
          </a:custGeom>
          <a:solidFill>
            <a:schemeClr val="bg1"/>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9" name="Freeform 12"/>
          <p:cNvSpPr>
            <a:spLocks/>
          </p:cNvSpPr>
          <p:nvPr/>
        </p:nvSpPr>
        <p:spPr bwMode="auto">
          <a:xfrm>
            <a:off x="5057775" y="358775"/>
            <a:ext cx="193675" cy="649288"/>
          </a:xfrm>
          <a:custGeom>
            <a:avLst/>
            <a:gdLst>
              <a:gd name="T0" fmla="*/ 82 w 122"/>
              <a:gd name="T1" fmla="*/ 10 h 409"/>
              <a:gd name="T2" fmla="*/ 75 w 122"/>
              <a:gd name="T3" fmla="*/ 40 h 409"/>
              <a:gd name="T4" fmla="*/ 121 w 122"/>
              <a:gd name="T5" fmla="*/ 44 h 409"/>
              <a:gd name="T6" fmla="*/ 103 w 122"/>
              <a:gd name="T7" fmla="*/ 98 h 409"/>
              <a:gd name="T8" fmla="*/ 105 w 122"/>
              <a:gd name="T9" fmla="*/ 140 h 409"/>
              <a:gd name="T10" fmla="*/ 116 w 122"/>
              <a:gd name="T11" fmla="*/ 176 h 409"/>
              <a:gd name="T12" fmla="*/ 97 w 122"/>
              <a:gd name="T13" fmla="*/ 214 h 409"/>
              <a:gd name="T14" fmla="*/ 90 w 122"/>
              <a:gd name="T15" fmla="*/ 252 h 409"/>
              <a:gd name="T16" fmla="*/ 82 w 122"/>
              <a:gd name="T17" fmla="*/ 290 h 409"/>
              <a:gd name="T18" fmla="*/ 66 w 122"/>
              <a:gd name="T19" fmla="*/ 316 h 409"/>
              <a:gd name="T20" fmla="*/ 51 w 122"/>
              <a:gd name="T21" fmla="*/ 342 h 409"/>
              <a:gd name="T22" fmla="*/ 32 w 122"/>
              <a:gd name="T23" fmla="*/ 368 h 409"/>
              <a:gd name="T24" fmla="*/ 21 w 122"/>
              <a:gd name="T25" fmla="*/ 386 h 409"/>
              <a:gd name="T26" fmla="*/ 0 w 122"/>
              <a:gd name="T27" fmla="*/ 408 h 409"/>
              <a:gd name="T28" fmla="*/ 12 w 122"/>
              <a:gd name="T29" fmla="*/ 368 h 409"/>
              <a:gd name="T30" fmla="*/ 38 w 122"/>
              <a:gd name="T31" fmla="*/ 340 h 409"/>
              <a:gd name="T32" fmla="*/ 34 w 122"/>
              <a:gd name="T33" fmla="*/ 308 h 409"/>
              <a:gd name="T34" fmla="*/ 58 w 122"/>
              <a:gd name="T35" fmla="*/ 268 h 409"/>
              <a:gd name="T36" fmla="*/ 71 w 122"/>
              <a:gd name="T37" fmla="*/ 220 h 409"/>
              <a:gd name="T38" fmla="*/ 64 w 122"/>
              <a:gd name="T39" fmla="*/ 174 h 409"/>
              <a:gd name="T40" fmla="*/ 69 w 122"/>
              <a:gd name="T41" fmla="*/ 136 h 409"/>
              <a:gd name="T42" fmla="*/ 64 w 122"/>
              <a:gd name="T43" fmla="*/ 110 h 409"/>
              <a:gd name="T44" fmla="*/ 30 w 122"/>
              <a:gd name="T45" fmla="*/ 58 h 409"/>
              <a:gd name="T46" fmla="*/ 10 w 122"/>
              <a:gd name="T47" fmla="*/ 6 h 409"/>
              <a:gd name="T48" fmla="*/ 79 w 122"/>
              <a:gd name="T49" fmla="*/ 0 h 409"/>
              <a:gd name="T50" fmla="*/ 82 w 122"/>
              <a:gd name="T51" fmla="*/ 10 h 40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2" h="409">
                <a:moveTo>
                  <a:pt x="82" y="10"/>
                </a:moveTo>
                <a:lnTo>
                  <a:pt x="75" y="40"/>
                </a:lnTo>
                <a:lnTo>
                  <a:pt x="121" y="44"/>
                </a:lnTo>
                <a:lnTo>
                  <a:pt x="103" y="98"/>
                </a:lnTo>
                <a:lnTo>
                  <a:pt x="105" y="140"/>
                </a:lnTo>
                <a:lnTo>
                  <a:pt x="116" y="176"/>
                </a:lnTo>
                <a:lnTo>
                  <a:pt x="97" y="214"/>
                </a:lnTo>
                <a:lnTo>
                  <a:pt x="90" y="252"/>
                </a:lnTo>
                <a:lnTo>
                  <a:pt x="82" y="290"/>
                </a:lnTo>
                <a:lnTo>
                  <a:pt x="66" y="316"/>
                </a:lnTo>
                <a:lnTo>
                  <a:pt x="51" y="342"/>
                </a:lnTo>
                <a:lnTo>
                  <a:pt x="32" y="368"/>
                </a:lnTo>
                <a:lnTo>
                  <a:pt x="21" y="386"/>
                </a:lnTo>
                <a:lnTo>
                  <a:pt x="0" y="408"/>
                </a:lnTo>
                <a:lnTo>
                  <a:pt x="12" y="368"/>
                </a:lnTo>
                <a:lnTo>
                  <a:pt x="38" y="340"/>
                </a:lnTo>
                <a:lnTo>
                  <a:pt x="34" y="308"/>
                </a:lnTo>
                <a:lnTo>
                  <a:pt x="58" y="268"/>
                </a:lnTo>
                <a:lnTo>
                  <a:pt x="71" y="220"/>
                </a:lnTo>
                <a:lnTo>
                  <a:pt x="64" y="174"/>
                </a:lnTo>
                <a:lnTo>
                  <a:pt x="69" y="136"/>
                </a:lnTo>
                <a:lnTo>
                  <a:pt x="64" y="110"/>
                </a:lnTo>
                <a:lnTo>
                  <a:pt x="30" y="58"/>
                </a:lnTo>
                <a:lnTo>
                  <a:pt x="10" y="6"/>
                </a:lnTo>
                <a:lnTo>
                  <a:pt x="79" y="0"/>
                </a:lnTo>
                <a:lnTo>
                  <a:pt x="82" y="10"/>
                </a:lnTo>
              </a:path>
            </a:pathLst>
          </a:custGeom>
          <a:gradFill rotWithShape="0">
            <a:gsLst>
              <a:gs pos="0">
                <a:srgbClr val="FFFFFF"/>
              </a:gs>
              <a:gs pos="50000">
                <a:srgbClr val="00CCFF"/>
              </a:gs>
              <a:gs pos="100000">
                <a:srgbClr val="FFFFFF"/>
              </a:gs>
            </a:gsLst>
            <a:lin ang="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10" name="Freeform 13"/>
          <p:cNvSpPr>
            <a:spLocks/>
          </p:cNvSpPr>
          <p:nvPr/>
        </p:nvSpPr>
        <p:spPr bwMode="auto">
          <a:xfrm>
            <a:off x="3052763" y="4763"/>
            <a:ext cx="3092450" cy="642937"/>
          </a:xfrm>
          <a:custGeom>
            <a:avLst/>
            <a:gdLst>
              <a:gd name="T0" fmla="*/ 0 w 1948"/>
              <a:gd name="T1" fmla="*/ 405 h 405"/>
              <a:gd name="T2" fmla="*/ 8 w 1948"/>
              <a:gd name="T3" fmla="*/ 238 h 405"/>
              <a:gd name="T4" fmla="*/ 37 w 1948"/>
              <a:gd name="T5" fmla="*/ 199 h 405"/>
              <a:gd name="T6" fmla="*/ 88 w 1948"/>
              <a:gd name="T7" fmla="*/ 224 h 405"/>
              <a:gd name="T8" fmla="*/ 135 w 1948"/>
              <a:gd name="T9" fmla="*/ 195 h 405"/>
              <a:gd name="T10" fmla="*/ 185 w 1948"/>
              <a:gd name="T11" fmla="*/ 222 h 405"/>
              <a:gd name="T12" fmla="*/ 242 w 1948"/>
              <a:gd name="T13" fmla="*/ 222 h 405"/>
              <a:gd name="T14" fmla="*/ 330 w 1948"/>
              <a:gd name="T15" fmla="*/ 211 h 405"/>
              <a:gd name="T16" fmla="*/ 395 w 1948"/>
              <a:gd name="T17" fmla="*/ 186 h 405"/>
              <a:gd name="T18" fmla="*/ 458 w 1948"/>
              <a:gd name="T19" fmla="*/ 211 h 405"/>
              <a:gd name="T20" fmla="*/ 495 w 1948"/>
              <a:gd name="T21" fmla="*/ 219 h 405"/>
              <a:gd name="T22" fmla="*/ 573 w 1948"/>
              <a:gd name="T23" fmla="*/ 210 h 405"/>
              <a:gd name="T24" fmla="*/ 712 w 1948"/>
              <a:gd name="T25" fmla="*/ 184 h 405"/>
              <a:gd name="T26" fmla="*/ 791 w 1948"/>
              <a:gd name="T27" fmla="*/ 124 h 405"/>
              <a:gd name="T28" fmla="*/ 776 w 1948"/>
              <a:gd name="T29" fmla="*/ 181 h 405"/>
              <a:gd name="T30" fmla="*/ 842 w 1948"/>
              <a:gd name="T31" fmla="*/ 203 h 405"/>
              <a:gd name="T32" fmla="*/ 887 w 1948"/>
              <a:gd name="T33" fmla="*/ 243 h 405"/>
              <a:gd name="T34" fmla="*/ 929 w 1948"/>
              <a:gd name="T35" fmla="*/ 275 h 405"/>
              <a:gd name="T36" fmla="*/ 955 w 1948"/>
              <a:gd name="T37" fmla="*/ 275 h 405"/>
              <a:gd name="T38" fmla="*/ 921 w 1948"/>
              <a:gd name="T39" fmla="*/ 223 h 405"/>
              <a:gd name="T40" fmla="*/ 889 w 1948"/>
              <a:gd name="T41" fmla="*/ 156 h 405"/>
              <a:gd name="T42" fmla="*/ 867 w 1948"/>
              <a:gd name="T43" fmla="*/ 122 h 405"/>
              <a:gd name="T44" fmla="*/ 910 w 1948"/>
              <a:gd name="T45" fmla="*/ 90 h 405"/>
              <a:gd name="T46" fmla="*/ 849 w 1948"/>
              <a:gd name="T47" fmla="*/ 80 h 405"/>
              <a:gd name="T48" fmla="*/ 951 w 1948"/>
              <a:gd name="T49" fmla="*/ 58 h 405"/>
              <a:gd name="T50" fmla="*/ 1072 w 1948"/>
              <a:gd name="T51" fmla="*/ 78 h 405"/>
              <a:gd name="T52" fmla="*/ 1142 w 1948"/>
              <a:gd name="T53" fmla="*/ 86 h 405"/>
              <a:gd name="T54" fmla="*/ 1225 w 1948"/>
              <a:gd name="T55" fmla="*/ 164 h 405"/>
              <a:gd name="T56" fmla="*/ 1313 w 1948"/>
              <a:gd name="T57" fmla="*/ 214 h 405"/>
              <a:gd name="T58" fmla="*/ 1394 w 1948"/>
              <a:gd name="T59" fmla="*/ 217 h 405"/>
              <a:gd name="T60" fmla="*/ 1471 w 1948"/>
              <a:gd name="T61" fmla="*/ 195 h 405"/>
              <a:gd name="T62" fmla="*/ 1517 w 1948"/>
              <a:gd name="T63" fmla="*/ 214 h 405"/>
              <a:gd name="T64" fmla="*/ 1555 w 1948"/>
              <a:gd name="T65" fmla="*/ 198 h 405"/>
              <a:gd name="T66" fmla="*/ 1608 w 1948"/>
              <a:gd name="T67" fmla="*/ 224 h 405"/>
              <a:gd name="T68" fmla="*/ 1651 w 1948"/>
              <a:gd name="T69" fmla="*/ 222 h 405"/>
              <a:gd name="T70" fmla="*/ 1686 w 1948"/>
              <a:gd name="T71" fmla="*/ 199 h 405"/>
              <a:gd name="T72" fmla="*/ 1742 w 1948"/>
              <a:gd name="T73" fmla="*/ 225 h 405"/>
              <a:gd name="T74" fmla="*/ 1789 w 1948"/>
              <a:gd name="T75" fmla="*/ 214 h 405"/>
              <a:gd name="T76" fmla="*/ 1830 w 1948"/>
              <a:gd name="T77" fmla="*/ 229 h 405"/>
              <a:gd name="T78" fmla="*/ 1898 w 1948"/>
              <a:gd name="T79" fmla="*/ 211 h 405"/>
              <a:gd name="T80" fmla="*/ 1936 w 1948"/>
              <a:gd name="T81" fmla="*/ 254 h 405"/>
              <a:gd name="T82" fmla="*/ 1948 w 1948"/>
              <a:gd name="T83" fmla="*/ 238 h 405"/>
              <a:gd name="T84" fmla="*/ 1940 w 1948"/>
              <a:gd name="T85" fmla="*/ 170 h 405"/>
              <a:gd name="T86" fmla="*/ 1881 w 1948"/>
              <a:gd name="T87" fmla="*/ 140 h 405"/>
              <a:gd name="T88" fmla="*/ 1807 w 1948"/>
              <a:gd name="T89" fmla="*/ 152 h 405"/>
              <a:gd name="T90" fmla="*/ 1742 w 1948"/>
              <a:gd name="T91" fmla="*/ 140 h 405"/>
              <a:gd name="T92" fmla="*/ 1648 w 1948"/>
              <a:gd name="T93" fmla="*/ 142 h 405"/>
              <a:gd name="T94" fmla="*/ 1580 w 1948"/>
              <a:gd name="T95" fmla="*/ 140 h 405"/>
              <a:gd name="T96" fmla="*/ 1514 w 1948"/>
              <a:gd name="T97" fmla="*/ 145 h 405"/>
              <a:gd name="T98" fmla="*/ 1442 w 1948"/>
              <a:gd name="T99" fmla="*/ 145 h 405"/>
              <a:gd name="T100" fmla="*/ 1365 w 1948"/>
              <a:gd name="T101" fmla="*/ 146 h 405"/>
              <a:gd name="T102" fmla="*/ 1310 w 1948"/>
              <a:gd name="T103" fmla="*/ 145 h 405"/>
              <a:gd name="T104" fmla="*/ 1244 w 1948"/>
              <a:gd name="T105" fmla="*/ 102 h 405"/>
              <a:gd name="T106" fmla="*/ 1153 w 1948"/>
              <a:gd name="T107" fmla="*/ 39 h 405"/>
              <a:gd name="T108" fmla="*/ 1008 w 1948"/>
              <a:gd name="T109" fmla="*/ 0 h 405"/>
              <a:gd name="T110" fmla="*/ 821 w 1948"/>
              <a:gd name="T111" fmla="*/ 31 h 405"/>
              <a:gd name="T112" fmla="*/ 676 w 1948"/>
              <a:gd name="T113" fmla="*/ 130 h 405"/>
              <a:gd name="T114" fmla="*/ 558 w 1948"/>
              <a:gd name="T115" fmla="*/ 152 h 405"/>
              <a:gd name="T116" fmla="*/ 395 w 1948"/>
              <a:gd name="T117" fmla="*/ 147 h 405"/>
              <a:gd name="T118" fmla="*/ 234 w 1948"/>
              <a:gd name="T119" fmla="*/ 147 h 405"/>
              <a:gd name="T120" fmla="*/ 51 w 1948"/>
              <a:gd name="T121" fmla="*/ 142 h 405"/>
              <a:gd name="T122" fmla="*/ 4 w 1948"/>
              <a:gd name="T123" fmla="*/ 172 h 405"/>
              <a:gd name="T124" fmla="*/ 0 w 1948"/>
              <a:gd name="T125" fmla="*/ 271 h 4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48" h="405">
                <a:moveTo>
                  <a:pt x="0" y="271"/>
                </a:moveTo>
                <a:lnTo>
                  <a:pt x="0" y="341"/>
                </a:lnTo>
                <a:lnTo>
                  <a:pt x="0" y="405"/>
                </a:lnTo>
                <a:lnTo>
                  <a:pt x="5" y="353"/>
                </a:lnTo>
                <a:lnTo>
                  <a:pt x="6" y="312"/>
                </a:lnTo>
                <a:lnTo>
                  <a:pt x="8" y="238"/>
                </a:lnTo>
                <a:lnTo>
                  <a:pt x="14" y="202"/>
                </a:lnTo>
                <a:lnTo>
                  <a:pt x="25" y="190"/>
                </a:lnTo>
                <a:lnTo>
                  <a:pt x="37" y="199"/>
                </a:lnTo>
                <a:lnTo>
                  <a:pt x="53" y="201"/>
                </a:lnTo>
                <a:lnTo>
                  <a:pt x="75" y="211"/>
                </a:lnTo>
                <a:lnTo>
                  <a:pt x="88" y="224"/>
                </a:lnTo>
                <a:lnTo>
                  <a:pt x="106" y="224"/>
                </a:lnTo>
                <a:lnTo>
                  <a:pt x="120" y="217"/>
                </a:lnTo>
                <a:lnTo>
                  <a:pt x="135" y="195"/>
                </a:lnTo>
                <a:lnTo>
                  <a:pt x="148" y="197"/>
                </a:lnTo>
                <a:lnTo>
                  <a:pt x="172" y="214"/>
                </a:lnTo>
                <a:lnTo>
                  <a:pt x="185" y="222"/>
                </a:lnTo>
                <a:lnTo>
                  <a:pt x="200" y="229"/>
                </a:lnTo>
                <a:lnTo>
                  <a:pt x="216" y="232"/>
                </a:lnTo>
                <a:lnTo>
                  <a:pt x="242" y="222"/>
                </a:lnTo>
                <a:lnTo>
                  <a:pt x="271" y="243"/>
                </a:lnTo>
                <a:lnTo>
                  <a:pt x="293" y="232"/>
                </a:lnTo>
                <a:lnTo>
                  <a:pt x="330" y="211"/>
                </a:lnTo>
                <a:lnTo>
                  <a:pt x="353" y="211"/>
                </a:lnTo>
                <a:lnTo>
                  <a:pt x="378" y="194"/>
                </a:lnTo>
                <a:lnTo>
                  <a:pt x="395" y="186"/>
                </a:lnTo>
                <a:lnTo>
                  <a:pt x="421" y="208"/>
                </a:lnTo>
                <a:lnTo>
                  <a:pt x="441" y="203"/>
                </a:lnTo>
                <a:lnTo>
                  <a:pt x="458" y="211"/>
                </a:lnTo>
                <a:lnTo>
                  <a:pt x="470" y="211"/>
                </a:lnTo>
                <a:lnTo>
                  <a:pt x="484" y="211"/>
                </a:lnTo>
                <a:lnTo>
                  <a:pt x="495" y="219"/>
                </a:lnTo>
                <a:lnTo>
                  <a:pt x="512" y="211"/>
                </a:lnTo>
                <a:lnTo>
                  <a:pt x="525" y="190"/>
                </a:lnTo>
                <a:lnTo>
                  <a:pt x="573" y="210"/>
                </a:lnTo>
                <a:lnTo>
                  <a:pt x="597" y="234"/>
                </a:lnTo>
                <a:lnTo>
                  <a:pt x="606" y="272"/>
                </a:lnTo>
                <a:lnTo>
                  <a:pt x="712" y="184"/>
                </a:lnTo>
                <a:lnTo>
                  <a:pt x="738" y="152"/>
                </a:lnTo>
                <a:lnTo>
                  <a:pt x="763" y="136"/>
                </a:lnTo>
                <a:lnTo>
                  <a:pt x="791" y="124"/>
                </a:lnTo>
                <a:lnTo>
                  <a:pt x="787" y="148"/>
                </a:lnTo>
                <a:lnTo>
                  <a:pt x="755" y="188"/>
                </a:lnTo>
                <a:lnTo>
                  <a:pt x="776" y="181"/>
                </a:lnTo>
                <a:lnTo>
                  <a:pt x="806" y="166"/>
                </a:lnTo>
                <a:lnTo>
                  <a:pt x="827" y="176"/>
                </a:lnTo>
                <a:lnTo>
                  <a:pt x="842" y="203"/>
                </a:lnTo>
                <a:lnTo>
                  <a:pt x="833" y="225"/>
                </a:lnTo>
                <a:lnTo>
                  <a:pt x="863" y="228"/>
                </a:lnTo>
                <a:lnTo>
                  <a:pt x="887" y="243"/>
                </a:lnTo>
                <a:lnTo>
                  <a:pt x="895" y="262"/>
                </a:lnTo>
                <a:lnTo>
                  <a:pt x="917" y="259"/>
                </a:lnTo>
                <a:lnTo>
                  <a:pt x="929" y="275"/>
                </a:lnTo>
                <a:lnTo>
                  <a:pt x="948" y="305"/>
                </a:lnTo>
                <a:lnTo>
                  <a:pt x="963" y="299"/>
                </a:lnTo>
                <a:lnTo>
                  <a:pt x="955" y="275"/>
                </a:lnTo>
                <a:lnTo>
                  <a:pt x="948" y="250"/>
                </a:lnTo>
                <a:lnTo>
                  <a:pt x="936" y="240"/>
                </a:lnTo>
                <a:lnTo>
                  <a:pt x="921" y="223"/>
                </a:lnTo>
                <a:lnTo>
                  <a:pt x="929" y="186"/>
                </a:lnTo>
                <a:lnTo>
                  <a:pt x="919" y="161"/>
                </a:lnTo>
                <a:lnTo>
                  <a:pt x="889" y="156"/>
                </a:lnTo>
                <a:lnTo>
                  <a:pt x="898" y="136"/>
                </a:lnTo>
                <a:lnTo>
                  <a:pt x="917" y="120"/>
                </a:lnTo>
                <a:lnTo>
                  <a:pt x="867" y="122"/>
                </a:lnTo>
                <a:lnTo>
                  <a:pt x="889" y="110"/>
                </a:lnTo>
                <a:lnTo>
                  <a:pt x="931" y="94"/>
                </a:lnTo>
                <a:lnTo>
                  <a:pt x="910" y="90"/>
                </a:lnTo>
                <a:lnTo>
                  <a:pt x="857" y="104"/>
                </a:lnTo>
                <a:lnTo>
                  <a:pt x="831" y="96"/>
                </a:lnTo>
                <a:lnTo>
                  <a:pt x="849" y="80"/>
                </a:lnTo>
                <a:lnTo>
                  <a:pt x="887" y="76"/>
                </a:lnTo>
                <a:lnTo>
                  <a:pt x="919" y="72"/>
                </a:lnTo>
                <a:lnTo>
                  <a:pt x="951" y="58"/>
                </a:lnTo>
                <a:lnTo>
                  <a:pt x="1006" y="50"/>
                </a:lnTo>
                <a:lnTo>
                  <a:pt x="1046" y="56"/>
                </a:lnTo>
                <a:lnTo>
                  <a:pt x="1072" y="78"/>
                </a:lnTo>
                <a:lnTo>
                  <a:pt x="1098" y="92"/>
                </a:lnTo>
                <a:lnTo>
                  <a:pt x="1117" y="82"/>
                </a:lnTo>
                <a:lnTo>
                  <a:pt x="1142" y="86"/>
                </a:lnTo>
                <a:lnTo>
                  <a:pt x="1174" y="106"/>
                </a:lnTo>
                <a:lnTo>
                  <a:pt x="1202" y="132"/>
                </a:lnTo>
                <a:lnTo>
                  <a:pt x="1225" y="164"/>
                </a:lnTo>
                <a:lnTo>
                  <a:pt x="1264" y="174"/>
                </a:lnTo>
                <a:lnTo>
                  <a:pt x="1294" y="195"/>
                </a:lnTo>
                <a:lnTo>
                  <a:pt x="1313" y="214"/>
                </a:lnTo>
                <a:lnTo>
                  <a:pt x="1341" y="232"/>
                </a:lnTo>
                <a:lnTo>
                  <a:pt x="1373" y="227"/>
                </a:lnTo>
                <a:lnTo>
                  <a:pt x="1394" y="217"/>
                </a:lnTo>
                <a:lnTo>
                  <a:pt x="1433" y="217"/>
                </a:lnTo>
                <a:lnTo>
                  <a:pt x="1454" y="193"/>
                </a:lnTo>
                <a:lnTo>
                  <a:pt x="1471" y="195"/>
                </a:lnTo>
                <a:lnTo>
                  <a:pt x="1483" y="195"/>
                </a:lnTo>
                <a:lnTo>
                  <a:pt x="1499" y="206"/>
                </a:lnTo>
                <a:lnTo>
                  <a:pt x="1517" y="214"/>
                </a:lnTo>
                <a:lnTo>
                  <a:pt x="1530" y="197"/>
                </a:lnTo>
                <a:lnTo>
                  <a:pt x="1544" y="193"/>
                </a:lnTo>
                <a:lnTo>
                  <a:pt x="1555" y="198"/>
                </a:lnTo>
                <a:lnTo>
                  <a:pt x="1569" y="190"/>
                </a:lnTo>
                <a:lnTo>
                  <a:pt x="1593" y="202"/>
                </a:lnTo>
                <a:lnTo>
                  <a:pt x="1608" y="224"/>
                </a:lnTo>
                <a:lnTo>
                  <a:pt x="1626" y="227"/>
                </a:lnTo>
                <a:lnTo>
                  <a:pt x="1637" y="229"/>
                </a:lnTo>
                <a:lnTo>
                  <a:pt x="1651" y="222"/>
                </a:lnTo>
                <a:lnTo>
                  <a:pt x="1662" y="212"/>
                </a:lnTo>
                <a:lnTo>
                  <a:pt x="1671" y="208"/>
                </a:lnTo>
                <a:lnTo>
                  <a:pt x="1686" y="199"/>
                </a:lnTo>
                <a:lnTo>
                  <a:pt x="1703" y="198"/>
                </a:lnTo>
                <a:lnTo>
                  <a:pt x="1718" y="214"/>
                </a:lnTo>
                <a:lnTo>
                  <a:pt x="1742" y="225"/>
                </a:lnTo>
                <a:lnTo>
                  <a:pt x="1764" y="214"/>
                </a:lnTo>
                <a:lnTo>
                  <a:pt x="1774" y="208"/>
                </a:lnTo>
                <a:lnTo>
                  <a:pt x="1789" y="214"/>
                </a:lnTo>
                <a:lnTo>
                  <a:pt x="1799" y="217"/>
                </a:lnTo>
                <a:lnTo>
                  <a:pt x="1814" y="229"/>
                </a:lnTo>
                <a:lnTo>
                  <a:pt x="1830" y="229"/>
                </a:lnTo>
                <a:lnTo>
                  <a:pt x="1848" y="225"/>
                </a:lnTo>
                <a:lnTo>
                  <a:pt x="1871" y="219"/>
                </a:lnTo>
                <a:lnTo>
                  <a:pt x="1898" y="211"/>
                </a:lnTo>
                <a:lnTo>
                  <a:pt x="1916" y="219"/>
                </a:lnTo>
                <a:lnTo>
                  <a:pt x="1927" y="231"/>
                </a:lnTo>
                <a:lnTo>
                  <a:pt x="1936" y="254"/>
                </a:lnTo>
                <a:lnTo>
                  <a:pt x="1942" y="294"/>
                </a:lnTo>
                <a:lnTo>
                  <a:pt x="1948" y="346"/>
                </a:lnTo>
                <a:lnTo>
                  <a:pt x="1948" y="238"/>
                </a:lnTo>
                <a:lnTo>
                  <a:pt x="1948" y="210"/>
                </a:lnTo>
                <a:lnTo>
                  <a:pt x="1945" y="192"/>
                </a:lnTo>
                <a:lnTo>
                  <a:pt x="1940" y="170"/>
                </a:lnTo>
                <a:lnTo>
                  <a:pt x="1930" y="151"/>
                </a:lnTo>
                <a:lnTo>
                  <a:pt x="1910" y="142"/>
                </a:lnTo>
                <a:lnTo>
                  <a:pt x="1881" y="140"/>
                </a:lnTo>
                <a:lnTo>
                  <a:pt x="1858" y="142"/>
                </a:lnTo>
                <a:lnTo>
                  <a:pt x="1832" y="137"/>
                </a:lnTo>
                <a:lnTo>
                  <a:pt x="1807" y="152"/>
                </a:lnTo>
                <a:lnTo>
                  <a:pt x="1781" y="145"/>
                </a:lnTo>
                <a:lnTo>
                  <a:pt x="1759" y="140"/>
                </a:lnTo>
                <a:lnTo>
                  <a:pt x="1742" y="140"/>
                </a:lnTo>
                <a:lnTo>
                  <a:pt x="1698" y="145"/>
                </a:lnTo>
                <a:lnTo>
                  <a:pt x="1674" y="148"/>
                </a:lnTo>
                <a:lnTo>
                  <a:pt x="1648" y="142"/>
                </a:lnTo>
                <a:lnTo>
                  <a:pt x="1623" y="149"/>
                </a:lnTo>
                <a:lnTo>
                  <a:pt x="1592" y="142"/>
                </a:lnTo>
                <a:lnTo>
                  <a:pt x="1580" y="140"/>
                </a:lnTo>
                <a:lnTo>
                  <a:pt x="1555" y="140"/>
                </a:lnTo>
                <a:lnTo>
                  <a:pt x="1531" y="137"/>
                </a:lnTo>
                <a:lnTo>
                  <a:pt x="1514" y="145"/>
                </a:lnTo>
                <a:lnTo>
                  <a:pt x="1500" y="142"/>
                </a:lnTo>
                <a:lnTo>
                  <a:pt x="1469" y="140"/>
                </a:lnTo>
                <a:lnTo>
                  <a:pt x="1442" y="145"/>
                </a:lnTo>
                <a:lnTo>
                  <a:pt x="1417" y="145"/>
                </a:lnTo>
                <a:lnTo>
                  <a:pt x="1389" y="137"/>
                </a:lnTo>
                <a:lnTo>
                  <a:pt x="1365" y="146"/>
                </a:lnTo>
                <a:lnTo>
                  <a:pt x="1346" y="140"/>
                </a:lnTo>
                <a:lnTo>
                  <a:pt x="1328" y="149"/>
                </a:lnTo>
                <a:lnTo>
                  <a:pt x="1310" y="145"/>
                </a:lnTo>
                <a:lnTo>
                  <a:pt x="1287" y="140"/>
                </a:lnTo>
                <a:lnTo>
                  <a:pt x="1274" y="132"/>
                </a:lnTo>
                <a:lnTo>
                  <a:pt x="1244" y="102"/>
                </a:lnTo>
                <a:lnTo>
                  <a:pt x="1211" y="74"/>
                </a:lnTo>
                <a:lnTo>
                  <a:pt x="1181" y="55"/>
                </a:lnTo>
                <a:lnTo>
                  <a:pt x="1153" y="39"/>
                </a:lnTo>
                <a:lnTo>
                  <a:pt x="1110" y="19"/>
                </a:lnTo>
                <a:lnTo>
                  <a:pt x="1057" y="7"/>
                </a:lnTo>
                <a:lnTo>
                  <a:pt x="1008" y="0"/>
                </a:lnTo>
                <a:lnTo>
                  <a:pt x="927" y="3"/>
                </a:lnTo>
                <a:lnTo>
                  <a:pt x="858" y="18"/>
                </a:lnTo>
                <a:lnTo>
                  <a:pt x="821" y="31"/>
                </a:lnTo>
                <a:lnTo>
                  <a:pt x="765" y="60"/>
                </a:lnTo>
                <a:lnTo>
                  <a:pt x="720" y="94"/>
                </a:lnTo>
                <a:lnTo>
                  <a:pt x="676" y="130"/>
                </a:lnTo>
                <a:lnTo>
                  <a:pt x="633" y="142"/>
                </a:lnTo>
                <a:lnTo>
                  <a:pt x="597" y="150"/>
                </a:lnTo>
                <a:lnTo>
                  <a:pt x="558" y="152"/>
                </a:lnTo>
                <a:lnTo>
                  <a:pt x="521" y="147"/>
                </a:lnTo>
                <a:lnTo>
                  <a:pt x="490" y="147"/>
                </a:lnTo>
                <a:lnTo>
                  <a:pt x="395" y="147"/>
                </a:lnTo>
                <a:lnTo>
                  <a:pt x="367" y="145"/>
                </a:lnTo>
                <a:lnTo>
                  <a:pt x="285" y="150"/>
                </a:lnTo>
                <a:lnTo>
                  <a:pt x="234" y="147"/>
                </a:lnTo>
                <a:lnTo>
                  <a:pt x="173" y="140"/>
                </a:lnTo>
                <a:lnTo>
                  <a:pt x="97" y="142"/>
                </a:lnTo>
                <a:lnTo>
                  <a:pt x="51" y="142"/>
                </a:lnTo>
                <a:lnTo>
                  <a:pt x="31" y="145"/>
                </a:lnTo>
                <a:lnTo>
                  <a:pt x="17" y="152"/>
                </a:lnTo>
                <a:lnTo>
                  <a:pt x="4" y="172"/>
                </a:lnTo>
                <a:lnTo>
                  <a:pt x="0" y="203"/>
                </a:lnTo>
                <a:lnTo>
                  <a:pt x="0" y="235"/>
                </a:lnTo>
                <a:lnTo>
                  <a:pt x="0" y="271"/>
                </a:lnTo>
              </a:path>
            </a:pathLst>
          </a:custGeom>
          <a:solidFill>
            <a:srgbClr val="FFFFFF"/>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11" name="Freeform 14"/>
          <p:cNvSpPr>
            <a:spLocks/>
          </p:cNvSpPr>
          <p:nvPr/>
        </p:nvSpPr>
        <p:spPr bwMode="auto">
          <a:xfrm>
            <a:off x="3981450" y="334963"/>
            <a:ext cx="142875" cy="638175"/>
          </a:xfrm>
          <a:custGeom>
            <a:avLst/>
            <a:gdLst>
              <a:gd name="T0" fmla="*/ 21 w 90"/>
              <a:gd name="T1" fmla="*/ 10 h 402"/>
              <a:gd name="T2" fmla="*/ 28 w 90"/>
              <a:gd name="T3" fmla="*/ 40 h 402"/>
              <a:gd name="T4" fmla="*/ 21 w 90"/>
              <a:gd name="T5" fmla="*/ 54 h 402"/>
              <a:gd name="T6" fmla="*/ 10 w 90"/>
              <a:gd name="T7" fmla="*/ 99 h 402"/>
              <a:gd name="T8" fmla="*/ 2 w 90"/>
              <a:gd name="T9" fmla="*/ 138 h 402"/>
              <a:gd name="T10" fmla="*/ 0 w 90"/>
              <a:gd name="T11" fmla="*/ 173 h 402"/>
              <a:gd name="T12" fmla="*/ 8 w 90"/>
              <a:gd name="T13" fmla="*/ 215 h 402"/>
              <a:gd name="T14" fmla="*/ 13 w 90"/>
              <a:gd name="T15" fmla="*/ 256 h 402"/>
              <a:gd name="T16" fmla="*/ 21 w 90"/>
              <a:gd name="T17" fmla="*/ 295 h 402"/>
              <a:gd name="T18" fmla="*/ 43 w 90"/>
              <a:gd name="T19" fmla="*/ 319 h 402"/>
              <a:gd name="T20" fmla="*/ 52 w 90"/>
              <a:gd name="T21" fmla="*/ 348 h 402"/>
              <a:gd name="T22" fmla="*/ 71 w 90"/>
              <a:gd name="T23" fmla="*/ 374 h 402"/>
              <a:gd name="T24" fmla="*/ 89 w 90"/>
              <a:gd name="T25" fmla="*/ 401 h 402"/>
              <a:gd name="T26" fmla="*/ 82 w 90"/>
              <a:gd name="T27" fmla="*/ 376 h 402"/>
              <a:gd name="T28" fmla="*/ 65 w 90"/>
              <a:gd name="T29" fmla="*/ 346 h 402"/>
              <a:gd name="T30" fmla="*/ 69 w 90"/>
              <a:gd name="T31" fmla="*/ 313 h 402"/>
              <a:gd name="T32" fmla="*/ 45 w 90"/>
              <a:gd name="T33" fmla="*/ 272 h 402"/>
              <a:gd name="T34" fmla="*/ 23 w 90"/>
              <a:gd name="T35" fmla="*/ 223 h 402"/>
              <a:gd name="T36" fmla="*/ 19 w 90"/>
              <a:gd name="T37" fmla="*/ 150 h 402"/>
              <a:gd name="T38" fmla="*/ 28 w 90"/>
              <a:gd name="T39" fmla="*/ 103 h 402"/>
              <a:gd name="T40" fmla="*/ 41 w 90"/>
              <a:gd name="T41" fmla="*/ 54 h 402"/>
              <a:gd name="T42" fmla="*/ 43 w 90"/>
              <a:gd name="T43" fmla="*/ 20 h 402"/>
              <a:gd name="T44" fmla="*/ 23 w 90"/>
              <a:gd name="T45" fmla="*/ 0 h 402"/>
              <a:gd name="T46" fmla="*/ 21 w 90"/>
              <a:gd name="T47" fmla="*/ 10 h 40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0" h="402">
                <a:moveTo>
                  <a:pt x="21" y="10"/>
                </a:moveTo>
                <a:lnTo>
                  <a:pt x="28" y="40"/>
                </a:lnTo>
                <a:lnTo>
                  <a:pt x="21" y="54"/>
                </a:lnTo>
                <a:lnTo>
                  <a:pt x="10" y="99"/>
                </a:lnTo>
                <a:lnTo>
                  <a:pt x="2" y="138"/>
                </a:lnTo>
                <a:lnTo>
                  <a:pt x="0" y="173"/>
                </a:lnTo>
                <a:lnTo>
                  <a:pt x="8" y="215"/>
                </a:lnTo>
                <a:lnTo>
                  <a:pt x="13" y="256"/>
                </a:lnTo>
                <a:lnTo>
                  <a:pt x="21" y="295"/>
                </a:lnTo>
                <a:lnTo>
                  <a:pt x="43" y="319"/>
                </a:lnTo>
                <a:lnTo>
                  <a:pt x="52" y="348"/>
                </a:lnTo>
                <a:lnTo>
                  <a:pt x="71" y="374"/>
                </a:lnTo>
                <a:lnTo>
                  <a:pt x="89" y="401"/>
                </a:lnTo>
                <a:lnTo>
                  <a:pt x="82" y="376"/>
                </a:lnTo>
                <a:lnTo>
                  <a:pt x="65" y="346"/>
                </a:lnTo>
                <a:lnTo>
                  <a:pt x="69" y="313"/>
                </a:lnTo>
                <a:lnTo>
                  <a:pt x="45" y="272"/>
                </a:lnTo>
                <a:lnTo>
                  <a:pt x="23" y="223"/>
                </a:lnTo>
                <a:lnTo>
                  <a:pt x="19" y="150"/>
                </a:lnTo>
                <a:lnTo>
                  <a:pt x="28" y="103"/>
                </a:lnTo>
                <a:lnTo>
                  <a:pt x="41" y="54"/>
                </a:lnTo>
                <a:lnTo>
                  <a:pt x="43" y="20"/>
                </a:lnTo>
                <a:lnTo>
                  <a:pt x="23" y="0"/>
                </a:lnTo>
                <a:lnTo>
                  <a:pt x="21" y="10"/>
                </a:lnTo>
              </a:path>
            </a:pathLst>
          </a:custGeom>
          <a:solidFill>
            <a:srgbClr val="FFFFFF"/>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grpSp>
        <p:nvGrpSpPr>
          <p:cNvPr id="12" name="Group 15"/>
          <p:cNvGrpSpPr>
            <a:grpSpLocks/>
          </p:cNvGrpSpPr>
          <p:nvPr/>
        </p:nvGrpSpPr>
        <p:grpSpPr bwMode="auto">
          <a:xfrm>
            <a:off x="134938" y="209550"/>
            <a:ext cx="2808287" cy="844550"/>
            <a:chOff x="85" y="132"/>
            <a:chExt cx="1769" cy="532"/>
          </a:xfrm>
        </p:grpSpPr>
        <p:sp>
          <p:nvSpPr>
            <p:cNvPr id="13" name="Freeform 16"/>
            <p:cNvSpPr>
              <a:spLocks/>
            </p:cNvSpPr>
            <p:nvPr/>
          </p:nvSpPr>
          <p:spPr bwMode="auto">
            <a:xfrm>
              <a:off x="93" y="132"/>
              <a:ext cx="1761" cy="427"/>
            </a:xfrm>
            <a:custGeom>
              <a:avLst/>
              <a:gdLst>
                <a:gd name="T0" fmla="*/ 23 w 1761"/>
                <a:gd name="T1" fmla="*/ 6 h 427"/>
                <a:gd name="T2" fmla="*/ 37 w 1761"/>
                <a:gd name="T3" fmla="*/ 0 h 427"/>
                <a:gd name="T4" fmla="*/ 1706 w 1761"/>
                <a:gd name="T5" fmla="*/ 0 h 427"/>
                <a:gd name="T6" fmla="*/ 1725 w 1761"/>
                <a:gd name="T7" fmla="*/ 4 h 427"/>
                <a:gd name="T8" fmla="*/ 1739 w 1761"/>
                <a:gd name="T9" fmla="*/ 15 h 427"/>
                <a:gd name="T10" fmla="*/ 1751 w 1761"/>
                <a:gd name="T11" fmla="*/ 42 h 427"/>
                <a:gd name="T12" fmla="*/ 1758 w 1761"/>
                <a:gd name="T13" fmla="*/ 74 h 427"/>
                <a:gd name="T14" fmla="*/ 1760 w 1761"/>
                <a:gd name="T15" fmla="*/ 110 h 427"/>
                <a:gd name="T16" fmla="*/ 1760 w 1761"/>
                <a:gd name="T17" fmla="*/ 426 h 427"/>
                <a:gd name="T18" fmla="*/ 66 w 1761"/>
                <a:gd name="T19" fmla="*/ 426 h 427"/>
                <a:gd name="T20" fmla="*/ 0 w 1761"/>
                <a:gd name="T21" fmla="*/ 426 h 427"/>
                <a:gd name="T22" fmla="*/ 0 w 1761"/>
                <a:gd name="T23" fmla="*/ 132 h 427"/>
                <a:gd name="T24" fmla="*/ 0 w 1761"/>
                <a:gd name="T25" fmla="*/ 89 h 427"/>
                <a:gd name="T26" fmla="*/ 7 w 1761"/>
                <a:gd name="T27" fmla="*/ 47 h 427"/>
                <a:gd name="T28" fmla="*/ 13 w 1761"/>
                <a:gd name="T29" fmla="*/ 25 h 427"/>
                <a:gd name="T30" fmla="*/ 23 w 1761"/>
                <a:gd name="T31" fmla="*/ 6 h 4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61" h="427">
                  <a:moveTo>
                    <a:pt x="23" y="6"/>
                  </a:moveTo>
                  <a:lnTo>
                    <a:pt x="37" y="0"/>
                  </a:lnTo>
                  <a:lnTo>
                    <a:pt x="1706" y="0"/>
                  </a:lnTo>
                  <a:lnTo>
                    <a:pt x="1725" y="4"/>
                  </a:lnTo>
                  <a:lnTo>
                    <a:pt x="1739" y="15"/>
                  </a:lnTo>
                  <a:lnTo>
                    <a:pt x="1751" y="42"/>
                  </a:lnTo>
                  <a:lnTo>
                    <a:pt x="1758" y="74"/>
                  </a:lnTo>
                  <a:lnTo>
                    <a:pt x="1760" y="110"/>
                  </a:lnTo>
                  <a:lnTo>
                    <a:pt x="1760" y="426"/>
                  </a:lnTo>
                  <a:lnTo>
                    <a:pt x="66" y="426"/>
                  </a:lnTo>
                  <a:lnTo>
                    <a:pt x="0" y="426"/>
                  </a:lnTo>
                  <a:lnTo>
                    <a:pt x="0" y="132"/>
                  </a:lnTo>
                  <a:lnTo>
                    <a:pt x="0" y="89"/>
                  </a:lnTo>
                  <a:lnTo>
                    <a:pt x="7" y="47"/>
                  </a:lnTo>
                  <a:lnTo>
                    <a:pt x="13" y="25"/>
                  </a:lnTo>
                  <a:lnTo>
                    <a:pt x="23" y="6"/>
                  </a:lnTo>
                </a:path>
              </a:pathLst>
            </a:custGeom>
            <a:gradFill rotWithShape="0">
              <a:gsLst>
                <a:gs pos="0">
                  <a:srgbClr val="00CCFF"/>
                </a:gs>
                <a:gs pos="100000">
                  <a:srgbClr val="FFFFFF"/>
                </a:gs>
              </a:gsLst>
              <a:lin ang="540000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14" name="Freeform 17"/>
            <p:cNvSpPr>
              <a:spLocks/>
            </p:cNvSpPr>
            <p:nvPr/>
          </p:nvSpPr>
          <p:spPr bwMode="auto">
            <a:xfrm>
              <a:off x="85" y="412"/>
              <a:ext cx="1761" cy="185"/>
            </a:xfrm>
            <a:custGeom>
              <a:avLst/>
              <a:gdLst>
                <a:gd name="T0" fmla="*/ 85 w 1761"/>
                <a:gd name="T1" fmla="*/ 63 h 185"/>
                <a:gd name="T2" fmla="*/ 138 w 1761"/>
                <a:gd name="T3" fmla="*/ 63 h 185"/>
                <a:gd name="T4" fmla="*/ 180 w 1761"/>
                <a:gd name="T5" fmla="*/ 95 h 185"/>
                <a:gd name="T6" fmla="*/ 248 w 1761"/>
                <a:gd name="T7" fmla="*/ 76 h 185"/>
                <a:gd name="T8" fmla="*/ 325 w 1761"/>
                <a:gd name="T9" fmla="*/ 67 h 185"/>
                <a:gd name="T10" fmla="*/ 379 w 1761"/>
                <a:gd name="T11" fmla="*/ 86 h 185"/>
                <a:gd name="T12" fmla="*/ 438 w 1761"/>
                <a:gd name="T13" fmla="*/ 76 h 185"/>
                <a:gd name="T14" fmla="*/ 532 w 1761"/>
                <a:gd name="T15" fmla="*/ 82 h 185"/>
                <a:gd name="T16" fmla="*/ 592 w 1761"/>
                <a:gd name="T17" fmla="*/ 95 h 185"/>
                <a:gd name="T18" fmla="*/ 663 w 1761"/>
                <a:gd name="T19" fmla="*/ 57 h 185"/>
                <a:gd name="T20" fmla="*/ 716 w 1761"/>
                <a:gd name="T21" fmla="*/ 90 h 185"/>
                <a:gd name="T22" fmla="*/ 787 w 1761"/>
                <a:gd name="T23" fmla="*/ 85 h 185"/>
                <a:gd name="T24" fmla="*/ 824 w 1761"/>
                <a:gd name="T25" fmla="*/ 90 h 185"/>
                <a:gd name="T26" fmla="*/ 857 w 1761"/>
                <a:gd name="T27" fmla="*/ 57 h 185"/>
                <a:gd name="T28" fmla="*/ 899 w 1761"/>
                <a:gd name="T29" fmla="*/ 34 h 185"/>
                <a:gd name="T30" fmla="*/ 949 w 1761"/>
                <a:gd name="T31" fmla="*/ 31 h 185"/>
                <a:gd name="T32" fmla="*/ 991 w 1761"/>
                <a:gd name="T33" fmla="*/ 22 h 185"/>
                <a:gd name="T34" fmla="*/ 1030 w 1761"/>
                <a:gd name="T35" fmla="*/ 48 h 185"/>
                <a:gd name="T36" fmla="*/ 1071 w 1761"/>
                <a:gd name="T37" fmla="*/ 67 h 185"/>
                <a:gd name="T38" fmla="*/ 1138 w 1761"/>
                <a:gd name="T39" fmla="*/ 53 h 185"/>
                <a:gd name="T40" fmla="*/ 1168 w 1761"/>
                <a:gd name="T41" fmla="*/ 89 h 185"/>
                <a:gd name="T42" fmla="*/ 1215 w 1761"/>
                <a:gd name="T43" fmla="*/ 95 h 185"/>
                <a:gd name="T44" fmla="*/ 1293 w 1761"/>
                <a:gd name="T45" fmla="*/ 95 h 185"/>
                <a:gd name="T46" fmla="*/ 1340 w 1761"/>
                <a:gd name="T47" fmla="*/ 79 h 185"/>
                <a:gd name="T48" fmla="*/ 1376 w 1761"/>
                <a:gd name="T49" fmla="*/ 86 h 185"/>
                <a:gd name="T50" fmla="*/ 1418 w 1761"/>
                <a:gd name="T51" fmla="*/ 57 h 185"/>
                <a:gd name="T52" fmla="*/ 1478 w 1761"/>
                <a:gd name="T53" fmla="*/ 53 h 185"/>
                <a:gd name="T54" fmla="*/ 1528 w 1761"/>
                <a:gd name="T55" fmla="*/ 22 h 185"/>
                <a:gd name="T56" fmla="*/ 1567 w 1761"/>
                <a:gd name="T57" fmla="*/ 15 h 185"/>
                <a:gd name="T58" fmla="*/ 1617 w 1761"/>
                <a:gd name="T59" fmla="*/ 27 h 185"/>
                <a:gd name="T60" fmla="*/ 1661 w 1761"/>
                <a:gd name="T61" fmla="*/ 1 h 185"/>
                <a:gd name="T62" fmla="*/ 1703 w 1761"/>
                <a:gd name="T63" fmla="*/ 48 h 185"/>
                <a:gd name="T64" fmla="*/ 1750 w 1761"/>
                <a:gd name="T65" fmla="*/ 24 h 185"/>
                <a:gd name="T66" fmla="*/ 1760 w 1761"/>
                <a:gd name="T67" fmla="*/ 184 h 185"/>
                <a:gd name="T68" fmla="*/ 727 w 1761"/>
                <a:gd name="T69" fmla="*/ 149 h 185"/>
                <a:gd name="T70" fmla="*/ 0 w 1761"/>
                <a:gd name="T71" fmla="*/ 29 h 185"/>
                <a:gd name="T72" fmla="*/ 26 w 1761"/>
                <a:gd name="T73" fmla="*/ 50 h 185"/>
                <a:gd name="T74" fmla="*/ 61 w 1761"/>
                <a:gd name="T75" fmla="*/ 57 h 1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61" h="185">
                  <a:moveTo>
                    <a:pt x="61" y="57"/>
                  </a:moveTo>
                  <a:lnTo>
                    <a:pt x="85" y="63"/>
                  </a:lnTo>
                  <a:lnTo>
                    <a:pt x="112" y="57"/>
                  </a:lnTo>
                  <a:lnTo>
                    <a:pt x="138" y="63"/>
                  </a:lnTo>
                  <a:lnTo>
                    <a:pt x="158" y="81"/>
                  </a:lnTo>
                  <a:lnTo>
                    <a:pt x="180" y="95"/>
                  </a:lnTo>
                  <a:lnTo>
                    <a:pt x="217" y="82"/>
                  </a:lnTo>
                  <a:lnTo>
                    <a:pt x="248" y="76"/>
                  </a:lnTo>
                  <a:lnTo>
                    <a:pt x="293" y="76"/>
                  </a:lnTo>
                  <a:lnTo>
                    <a:pt x="325" y="67"/>
                  </a:lnTo>
                  <a:lnTo>
                    <a:pt x="354" y="76"/>
                  </a:lnTo>
                  <a:lnTo>
                    <a:pt x="379" y="86"/>
                  </a:lnTo>
                  <a:lnTo>
                    <a:pt x="402" y="89"/>
                  </a:lnTo>
                  <a:lnTo>
                    <a:pt x="438" y="76"/>
                  </a:lnTo>
                  <a:lnTo>
                    <a:pt x="477" y="76"/>
                  </a:lnTo>
                  <a:lnTo>
                    <a:pt x="532" y="82"/>
                  </a:lnTo>
                  <a:lnTo>
                    <a:pt x="555" y="99"/>
                  </a:lnTo>
                  <a:lnTo>
                    <a:pt x="592" y="95"/>
                  </a:lnTo>
                  <a:lnTo>
                    <a:pt x="629" y="67"/>
                  </a:lnTo>
                  <a:lnTo>
                    <a:pt x="663" y="57"/>
                  </a:lnTo>
                  <a:lnTo>
                    <a:pt x="687" y="67"/>
                  </a:lnTo>
                  <a:lnTo>
                    <a:pt x="716" y="90"/>
                  </a:lnTo>
                  <a:lnTo>
                    <a:pt x="750" y="100"/>
                  </a:lnTo>
                  <a:lnTo>
                    <a:pt x="787" y="85"/>
                  </a:lnTo>
                  <a:lnTo>
                    <a:pt x="805" y="79"/>
                  </a:lnTo>
                  <a:lnTo>
                    <a:pt x="824" y="90"/>
                  </a:lnTo>
                  <a:lnTo>
                    <a:pt x="840" y="76"/>
                  </a:lnTo>
                  <a:lnTo>
                    <a:pt x="857" y="57"/>
                  </a:lnTo>
                  <a:lnTo>
                    <a:pt x="877" y="39"/>
                  </a:lnTo>
                  <a:lnTo>
                    <a:pt x="899" y="34"/>
                  </a:lnTo>
                  <a:lnTo>
                    <a:pt x="924" y="39"/>
                  </a:lnTo>
                  <a:lnTo>
                    <a:pt x="949" y="31"/>
                  </a:lnTo>
                  <a:lnTo>
                    <a:pt x="975" y="22"/>
                  </a:lnTo>
                  <a:lnTo>
                    <a:pt x="991" y="22"/>
                  </a:lnTo>
                  <a:lnTo>
                    <a:pt x="1006" y="25"/>
                  </a:lnTo>
                  <a:lnTo>
                    <a:pt x="1030" y="48"/>
                  </a:lnTo>
                  <a:lnTo>
                    <a:pt x="1052" y="44"/>
                  </a:lnTo>
                  <a:lnTo>
                    <a:pt x="1071" y="67"/>
                  </a:lnTo>
                  <a:lnTo>
                    <a:pt x="1107" y="67"/>
                  </a:lnTo>
                  <a:lnTo>
                    <a:pt x="1138" y="53"/>
                  </a:lnTo>
                  <a:lnTo>
                    <a:pt x="1153" y="71"/>
                  </a:lnTo>
                  <a:lnTo>
                    <a:pt x="1168" y="89"/>
                  </a:lnTo>
                  <a:lnTo>
                    <a:pt x="1190" y="84"/>
                  </a:lnTo>
                  <a:lnTo>
                    <a:pt x="1215" y="95"/>
                  </a:lnTo>
                  <a:lnTo>
                    <a:pt x="1242" y="85"/>
                  </a:lnTo>
                  <a:lnTo>
                    <a:pt x="1293" y="95"/>
                  </a:lnTo>
                  <a:lnTo>
                    <a:pt x="1315" y="104"/>
                  </a:lnTo>
                  <a:lnTo>
                    <a:pt x="1340" y="79"/>
                  </a:lnTo>
                  <a:lnTo>
                    <a:pt x="1357" y="77"/>
                  </a:lnTo>
                  <a:lnTo>
                    <a:pt x="1376" y="86"/>
                  </a:lnTo>
                  <a:lnTo>
                    <a:pt x="1394" y="82"/>
                  </a:lnTo>
                  <a:lnTo>
                    <a:pt x="1418" y="57"/>
                  </a:lnTo>
                  <a:lnTo>
                    <a:pt x="1458" y="50"/>
                  </a:lnTo>
                  <a:lnTo>
                    <a:pt x="1478" y="53"/>
                  </a:lnTo>
                  <a:lnTo>
                    <a:pt x="1498" y="53"/>
                  </a:lnTo>
                  <a:lnTo>
                    <a:pt x="1528" y="22"/>
                  </a:lnTo>
                  <a:lnTo>
                    <a:pt x="1545" y="10"/>
                  </a:lnTo>
                  <a:lnTo>
                    <a:pt x="1567" y="15"/>
                  </a:lnTo>
                  <a:lnTo>
                    <a:pt x="1592" y="48"/>
                  </a:lnTo>
                  <a:lnTo>
                    <a:pt x="1617" y="27"/>
                  </a:lnTo>
                  <a:lnTo>
                    <a:pt x="1641" y="0"/>
                  </a:lnTo>
                  <a:lnTo>
                    <a:pt x="1661" y="1"/>
                  </a:lnTo>
                  <a:lnTo>
                    <a:pt x="1685" y="57"/>
                  </a:lnTo>
                  <a:lnTo>
                    <a:pt x="1703" y="48"/>
                  </a:lnTo>
                  <a:lnTo>
                    <a:pt x="1729" y="25"/>
                  </a:lnTo>
                  <a:lnTo>
                    <a:pt x="1750" y="24"/>
                  </a:lnTo>
                  <a:lnTo>
                    <a:pt x="1760" y="43"/>
                  </a:lnTo>
                  <a:lnTo>
                    <a:pt x="1760" y="184"/>
                  </a:lnTo>
                  <a:lnTo>
                    <a:pt x="740" y="144"/>
                  </a:lnTo>
                  <a:lnTo>
                    <a:pt x="727" y="149"/>
                  </a:lnTo>
                  <a:lnTo>
                    <a:pt x="0" y="133"/>
                  </a:lnTo>
                  <a:lnTo>
                    <a:pt x="0" y="29"/>
                  </a:lnTo>
                  <a:lnTo>
                    <a:pt x="10" y="44"/>
                  </a:lnTo>
                  <a:lnTo>
                    <a:pt x="26" y="50"/>
                  </a:lnTo>
                  <a:lnTo>
                    <a:pt x="46" y="51"/>
                  </a:lnTo>
                  <a:lnTo>
                    <a:pt x="61" y="57"/>
                  </a:lnTo>
                </a:path>
              </a:pathLst>
            </a:custGeom>
            <a:solidFill>
              <a:srgbClr val="003300"/>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15" name="Freeform 18"/>
            <p:cNvSpPr>
              <a:spLocks/>
            </p:cNvSpPr>
            <p:nvPr/>
          </p:nvSpPr>
          <p:spPr bwMode="auto">
            <a:xfrm>
              <a:off x="85" y="476"/>
              <a:ext cx="1761" cy="188"/>
            </a:xfrm>
            <a:custGeom>
              <a:avLst/>
              <a:gdLst>
                <a:gd name="T0" fmla="*/ 37 w 1761"/>
                <a:gd name="T1" fmla="*/ 185 h 188"/>
                <a:gd name="T2" fmla="*/ 1706 w 1761"/>
                <a:gd name="T3" fmla="*/ 187 h 188"/>
                <a:gd name="T4" fmla="*/ 1739 w 1761"/>
                <a:gd name="T5" fmla="*/ 181 h 188"/>
                <a:gd name="T6" fmla="*/ 1758 w 1761"/>
                <a:gd name="T7" fmla="*/ 158 h 188"/>
                <a:gd name="T8" fmla="*/ 1760 w 1761"/>
                <a:gd name="T9" fmla="*/ 22 h 188"/>
                <a:gd name="T10" fmla="*/ 1736 w 1761"/>
                <a:gd name="T11" fmla="*/ 6 h 188"/>
                <a:gd name="T12" fmla="*/ 1723 w 1761"/>
                <a:gd name="T13" fmla="*/ 51 h 188"/>
                <a:gd name="T14" fmla="*/ 1706 w 1761"/>
                <a:gd name="T15" fmla="*/ 47 h 188"/>
                <a:gd name="T16" fmla="*/ 1671 w 1761"/>
                <a:gd name="T17" fmla="*/ 25 h 188"/>
                <a:gd name="T18" fmla="*/ 1625 w 1761"/>
                <a:gd name="T19" fmla="*/ 32 h 188"/>
                <a:gd name="T20" fmla="*/ 1588 w 1761"/>
                <a:gd name="T21" fmla="*/ 37 h 188"/>
                <a:gd name="T22" fmla="*/ 1554 w 1761"/>
                <a:gd name="T23" fmla="*/ 25 h 188"/>
                <a:gd name="T24" fmla="*/ 1520 w 1761"/>
                <a:gd name="T25" fmla="*/ 40 h 188"/>
                <a:gd name="T26" fmla="*/ 1498 w 1761"/>
                <a:gd name="T27" fmla="*/ 49 h 188"/>
                <a:gd name="T28" fmla="*/ 1445 w 1761"/>
                <a:gd name="T29" fmla="*/ 43 h 188"/>
                <a:gd name="T30" fmla="*/ 1396 w 1761"/>
                <a:gd name="T31" fmla="*/ 36 h 188"/>
                <a:gd name="T32" fmla="*/ 1337 w 1761"/>
                <a:gd name="T33" fmla="*/ 82 h 188"/>
                <a:gd name="T34" fmla="*/ 1293 w 1761"/>
                <a:gd name="T35" fmla="*/ 58 h 188"/>
                <a:gd name="T36" fmla="*/ 1240 w 1761"/>
                <a:gd name="T37" fmla="*/ 56 h 188"/>
                <a:gd name="T38" fmla="*/ 1153 w 1761"/>
                <a:gd name="T39" fmla="*/ 55 h 188"/>
                <a:gd name="T40" fmla="*/ 1112 w 1761"/>
                <a:gd name="T41" fmla="*/ 49 h 188"/>
                <a:gd name="T42" fmla="*/ 1079 w 1761"/>
                <a:gd name="T43" fmla="*/ 36 h 188"/>
                <a:gd name="T44" fmla="*/ 1006 w 1761"/>
                <a:gd name="T45" fmla="*/ 65 h 188"/>
                <a:gd name="T46" fmla="*/ 943 w 1761"/>
                <a:gd name="T47" fmla="*/ 50 h 188"/>
                <a:gd name="T48" fmla="*/ 866 w 1761"/>
                <a:gd name="T49" fmla="*/ 58 h 188"/>
                <a:gd name="T50" fmla="*/ 804 w 1761"/>
                <a:gd name="T51" fmla="*/ 58 h 188"/>
                <a:gd name="T52" fmla="*/ 730 w 1761"/>
                <a:gd name="T53" fmla="*/ 78 h 188"/>
                <a:gd name="T54" fmla="*/ 652 w 1761"/>
                <a:gd name="T55" fmla="*/ 68 h 188"/>
                <a:gd name="T56" fmla="*/ 563 w 1761"/>
                <a:gd name="T57" fmla="*/ 70 h 188"/>
                <a:gd name="T58" fmla="*/ 468 w 1761"/>
                <a:gd name="T59" fmla="*/ 49 h 188"/>
                <a:gd name="T60" fmla="*/ 369 w 1761"/>
                <a:gd name="T61" fmla="*/ 35 h 188"/>
                <a:gd name="T62" fmla="*/ 301 w 1761"/>
                <a:gd name="T63" fmla="*/ 53 h 188"/>
                <a:gd name="T64" fmla="*/ 262 w 1761"/>
                <a:gd name="T65" fmla="*/ 47 h 188"/>
                <a:gd name="T66" fmla="*/ 205 w 1761"/>
                <a:gd name="T67" fmla="*/ 55 h 188"/>
                <a:gd name="T68" fmla="*/ 143 w 1761"/>
                <a:gd name="T69" fmla="*/ 53 h 188"/>
                <a:gd name="T70" fmla="*/ 80 w 1761"/>
                <a:gd name="T71" fmla="*/ 65 h 188"/>
                <a:gd name="T72" fmla="*/ 16 w 1761"/>
                <a:gd name="T73" fmla="*/ 56 h 188"/>
                <a:gd name="T74" fmla="*/ 2 w 1761"/>
                <a:gd name="T75" fmla="*/ 111 h 188"/>
                <a:gd name="T76" fmla="*/ 13 w 1761"/>
                <a:gd name="T77" fmla="*/ 175 h 1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61" h="188">
                  <a:moveTo>
                    <a:pt x="23" y="182"/>
                  </a:moveTo>
                  <a:lnTo>
                    <a:pt x="37" y="185"/>
                  </a:lnTo>
                  <a:lnTo>
                    <a:pt x="54" y="187"/>
                  </a:lnTo>
                  <a:lnTo>
                    <a:pt x="1706" y="187"/>
                  </a:lnTo>
                  <a:lnTo>
                    <a:pt x="1725" y="184"/>
                  </a:lnTo>
                  <a:lnTo>
                    <a:pt x="1739" y="181"/>
                  </a:lnTo>
                  <a:lnTo>
                    <a:pt x="1751" y="170"/>
                  </a:lnTo>
                  <a:lnTo>
                    <a:pt x="1758" y="158"/>
                  </a:lnTo>
                  <a:lnTo>
                    <a:pt x="1760" y="143"/>
                  </a:lnTo>
                  <a:lnTo>
                    <a:pt x="1760" y="22"/>
                  </a:lnTo>
                  <a:lnTo>
                    <a:pt x="1745" y="0"/>
                  </a:lnTo>
                  <a:lnTo>
                    <a:pt x="1736" y="6"/>
                  </a:lnTo>
                  <a:lnTo>
                    <a:pt x="1729" y="27"/>
                  </a:lnTo>
                  <a:lnTo>
                    <a:pt x="1723" y="51"/>
                  </a:lnTo>
                  <a:lnTo>
                    <a:pt x="1716" y="49"/>
                  </a:lnTo>
                  <a:lnTo>
                    <a:pt x="1706" y="47"/>
                  </a:lnTo>
                  <a:lnTo>
                    <a:pt x="1685" y="35"/>
                  </a:lnTo>
                  <a:lnTo>
                    <a:pt x="1671" y="25"/>
                  </a:lnTo>
                  <a:lnTo>
                    <a:pt x="1649" y="22"/>
                  </a:lnTo>
                  <a:lnTo>
                    <a:pt x="1625" y="32"/>
                  </a:lnTo>
                  <a:lnTo>
                    <a:pt x="1603" y="49"/>
                  </a:lnTo>
                  <a:lnTo>
                    <a:pt x="1588" y="37"/>
                  </a:lnTo>
                  <a:lnTo>
                    <a:pt x="1574" y="35"/>
                  </a:lnTo>
                  <a:lnTo>
                    <a:pt x="1554" y="25"/>
                  </a:lnTo>
                  <a:lnTo>
                    <a:pt x="1534" y="28"/>
                  </a:lnTo>
                  <a:lnTo>
                    <a:pt x="1520" y="40"/>
                  </a:lnTo>
                  <a:lnTo>
                    <a:pt x="1514" y="56"/>
                  </a:lnTo>
                  <a:lnTo>
                    <a:pt x="1498" y="49"/>
                  </a:lnTo>
                  <a:lnTo>
                    <a:pt x="1475" y="49"/>
                  </a:lnTo>
                  <a:lnTo>
                    <a:pt x="1445" y="43"/>
                  </a:lnTo>
                  <a:lnTo>
                    <a:pt x="1419" y="56"/>
                  </a:lnTo>
                  <a:lnTo>
                    <a:pt x="1396" y="36"/>
                  </a:lnTo>
                  <a:lnTo>
                    <a:pt x="1366" y="49"/>
                  </a:lnTo>
                  <a:lnTo>
                    <a:pt x="1337" y="82"/>
                  </a:lnTo>
                  <a:lnTo>
                    <a:pt x="1314" y="70"/>
                  </a:lnTo>
                  <a:lnTo>
                    <a:pt x="1293" y="58"/>
                  </a:lnTo>
                  <a:lnTo>
                    <a:pt x="1270" y="51"/>
                  </a:lnTo>
                  <a:lnTo>
                    <a:pt x="1240" y="56"/>
                  </a:lnTo>
                  <a:lnTo>
                    <a:pt x="1194" y="66"/>
                  </a:lnTo>
                  <a:lnTo>
                    <a:pt x="1153" y="55"/>
                  </a:lnTo>
                  <a:lnTo>
                    <a:pt x="1135" y="60"/>
                  </a:lnTo>
                  <a:lnTo>
                    <a:pt x="1112" y="49"/>
                  </a:lnTo>
                  <a:lnTo>
                    <a:pt x="1097" y="38"/>
                  </a:lnTo>
                  <a:lnTo>
                    <a:pt x="1079" y="36"/>
                  </a:lnTo>
                  <a:lnTo>
                    <a:pt x="1047" y="43"/>
                  </a:lnTo>
                  <a:lnTo>
                    <a:pt x="1006" y="65"/>
                  </a:lnTo>
                  <a:lnTo>
                    <a:pt x="972" y="45"/>
                  </a:lnTo>
                  <a:lnTo>
                    <a:pt x="943" y="50"/>
                  </a:lnTo>
                  <a:lnTo>
                    <a:pt x="916" y="78"/>
                  </a:lnTo>
                  <a:lnTo>
                    <a:pt x="866" y="58"/>
                  </a:lnTo>
                  <a:lnTo>
                    <a:pt x="829" y="68"/>
                  </a:lnTo>
                  <a:lnTo>
                    <a:pt x="804" y="58"/>
                  </a:lnTo>
                  <a:lnTo>
                    <a:pt x="767" y="63"/>
                  </a:lnTo>
                  <a:lnTo>
                    <a:pt x="730" y="78"/>
                  </a:lnTo>
                  <a:lnTo>
                    <a:pt x="704" y="73"/>
                  </a:lnTo>
                  <a:lnTo>
                    <a:pt x="652" y="68"/>
                  </a:lnTo>
                  <a:lnTo>
                    <a:pt x="619" y="78"/>
                  </a:lnTo>
                  <a:lnTo>
                    <a:pt x="563" y="70"/>
                  </a:lnTo>
                  <a:lnTo>
                    <a:pt x="517" y="63"/>
                  </a:lnTo>
                  <a:lnTo>
                    <a:pt x="468" y="49"/>
                  </a:lnTo>
                  <a:lnTo>
                    <a:pt x="422" y="63"/>
                  </a:lnTo>
                  <a:lnTo>
                    <a:pt x="369" y="35"/>
                  </a:lnTo>
                  <a:lnTo>
                    <a:pt x="329" y="36"/>
                  </a:lnTo>
                  <a:lnTo>
                    <a:pt x="301" y="53"/>
                  </a:lnTo>
                  <a:lnTo>
                    <a:pt x="284" y="39"/>
                  </a:lnTo>
                  <a:lnTo>
                    <a:pt x="262" y="47"/>
                  </a:lnTo>
                  <a:lnTo>
                    <a:pt x="233" y="49"/>
                  </a:lnTo>
                  <a:lnTo>
                    <a:pt x="205" y="55"/>
                  </a:lnTo>
                  <a:lnTo>
                    <a:pt x="171" y="66"/>
                  </a:lnTo>
                  <a:lnTo>
                    <a:pt x="143" y="53"/>
                  </a:lnTo>
                  <a:lnTo>
                    <a:pt x="116" y="59"/>
                  </a:lnTo>
                  <a:lnTo>
                    <a:pt x="80" y="65"/>
                  </a:lnTo>
                  <a:lnTo>
                    <a:pt x="58" y="59"/>
                  </a:lnTo>
                  <a:lnTo>
                    <a:pt x="16" y="56"/>
                  </a:lnTo>
                  <a:lnTo>
                    <a:pt x="0" y="70"/>
                  </a:lnTo>
                  <a:lnTo>
                    <a:pt x="2" y="111"/>
                  </a:lnTo>
                  <a:lnTo>
                    <a:pt x="4" y="146"/>
                  </a:lnTo>
                  <a:lnTo>
                    <a:pt x="13" y="175"/>
                  </a:lnTo>
                  <a:lnTo>
                    <a:pt x="23" y="182"/>
                  </a:lnTo>
                </a:path>
              </a:pathLst>
            </a:custGeom>
            <a:gradFill rotWithShape="0">
              <a:gsLst>
                <a:gs pos="0">
                  <a:srgbClr val="CC6600"/>
                </a:gs>
                <a:gs pos="100000">
                  <a:srgbClr val="000000"/>
                </a:gs>
              </a:gsLst>
              <a:lin ang="540000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16" name="Freeform 19"/>
            <p:cNvSpPr>
              <a:spLocks/>
            </p:cNvSpPr>
            <p:nvPr/>
          </p:nvSpPr>
          <p:spPr bwMode="auto">
            <a:xfrm>
              <a:off x="95" y="151"/>
              <a:ext cx="1733" cy="245"/>
            </a:xfrm>
            <a:custGeom>
              <a:avLst/>
              <a:gdLst>
                <a:gd name="T0" fmla="*/ 0 w 1733"/>
                <a:gd name="T1" fmla="*/ 185 h 245"/>
                <a:gd name="T2" fmla="*/ 4 w 1733"/>
                <a:gd name="T3" fmla="*/ 196 h 245"/>
                <a:gd name="T4" fmla="*/ 7 w 1733"/>
                <a:gd name="T5" fmla="*/ 88 h 245"/>
                <a:gd name="T6" fmla="*/ 22 w 1733"/>
                <a:gd name="T7" fmla="*/ 44 h 245"/>
                <a:gd name="T8" fmla="*/ 82 w 1733"/>
                <a:gd name="T9" fmla="*/ 39 h 245"/>
                <a:gd name="T10" fmla="*/ 198 w 1733"/>
                <a:gd name="T11" fmla="*/ 45 h 245"/>
                <a:gd name="T12" fmla="*/ 308 w 1733"/>
                <a:gd name="T13" fmla="*/ 42 h 245"/>
                <a:gd name="T14" fmla="*/ 437 w 1733"/>
                <a:gd name="T15" fmla="*/ 45 h 245"/>
                <a:gd name="T16" fmla="*/ 525 w 1733"/>
                <a:gd name="T17" fmla="*/ 39 h 245"/>
                <a:gd name="T18" fmla="*/ 598 w 1733"/>
                <a:gd name="T19" fmla="*/ 39 h 245"/>
                <a:gd name="T20" fmla="*/ 708 w 1733"/>
                <a:gd name="T21" fmla="*/ 51 h 245"/>
                <a:gd name="T22" fmla="*/ 788 w 1733"/>
                <a:gd name="T23" fmla="*/ 53 h 245"/>
                <a:gd name="T24" fmla="*/ 878 w 1733"/>
                <a:gd name="T25" fmla="*/ 45 h 245"/>
                <a:gd name="T26" fmla="*/ 986 w 1733"/>
                <a:gd name="T27" fmla="*/ 61 h 245"/>
                <a:gd name="T28" fmla="*/ 1071 w 1733"/>
                <a:gd name="T29" fmla="*/ 57 h 245"/>
                <a:gd name="T30" fmla="*/ 1150 w 1733"/>
                <a:gd name="T31" fmla="*/ 49 h 245"/>
                <a:gd name="T32" fmla="*/ 1241 w 1733"/>
                <a:gd name="T33" fmla="*/ 54 h 245"/>
                <a:gd name="T34" fmla="*/ 1319 w 1733"/>
                <a:gd name="T35" fmla="*/ 49 h 245"/>
                <a:gd name="T36" fmla="*/ 1395 w 1733"/>
                <a:gd name="T37" fmla="*/ 44 h 245"/>
                <a:gd name="T38" fmla="*/ 1449 w 1733"/>
                <a:gd name="T39" fmla="*/ 48 h 245"/>
                <a:gd name="T40" fmla="*/ 1557 w 1733"/>
                <a:gd name="T41" fmla="*/ 39 h 245"/>
                <a:gd name="T42" fmla="*/ 1665 w 1733"/>
                <a:gd name="T43" fmla="*/ 51 h 245"/>
                <a:gd name="T44" fmla="*/ 1703 w 1733"/>
                <a:gd name="T45" fmla="*/ 71 h 245"/>
                <a:gd name="T46" fmla="*/ 1721 w 1733"/>
                <a:gd name="T47" fmla="*/ 104 h 245"/>
                <a:gd name="T48" fmla="*/ 1732 w 1733"/>
                <a:gd name="T49" fmla="*/ 189 h 245"/>
                <a:gd name="T50" fmla="*/ 1732 w 1733"/>
                <a:gd name="T51" fmla="*/ 63 h 245"/>
                <a:gd name="T52" fmla="*/ 1725 w 1733"/>
                <a:gd name="T53" fmla="*/ 25 h 245"/>
                <a:gd name="T54" fmla="*/ 1606 w 1733"/>
                <a:gd name="T55" fmla="*/ 9 h 245"/>
                <a:gd name="T56" fmla="*/ 1510 w 1733"/>
                <a:gd name="T57" fmla="*/ 2 h 245"/>
                <a:gd name="T58" fmla="*/ 1443 w 1733"/>
                <a:gd name="T59" fmla="*/ 5 h 245"/>
                <a:gd name="T60" fmla="*/ 1349 w 1733"/>
                <a:gd name="T61" fmla="*/ 12 h 245"/>
                <a:gd name="T62" fmla="*/ 1182 w 1733"/>
                <a:gd name="T63" fmla="*/ 9 h 245"/>
                <a:gd name="T64" fmla="*/ 1067 w 1733"/>
                <a:gd name="T65" fmla="*/ 10 h 245"/>
                <a:gd name="T66" fmla="*/ 986 w 1733"/>
                <a:gd name="T67" fmla="*/ 9 h 245"/>
                <a:gd name="T68" fmla="*/ 923 w 1733"/>
                <a:gd name="T69" fmla="*/ 6 h 245"/>
                <a:gd name="T70" fmla="*/ 813 w 1733"/>
                <a:gd name="T71" fmla="*/ 9 h 245"/>
                <a:gd name="T72" fmla="*/ 681 w 1733"/>
                <a:gd name="T73" fmla="*/ 10 h 245"/>
                <a:gd name="T74" fmla="*/ 531 w 1733"/>
                <a:gd name="T75" fmla="*/ 6 h 245"/>
                <a:gd name="T76" fmla="*/ 463 w 1733"/>
                <a:gd name="T77" fmla="*/ 4 h 245"/>
                <a:gd name="T78" fmla="*/ 351 w 1733"/>
                <a:gd name="T79" fmla="*/ 4 h 245"/>
                <a:gd name="T80" fmla="*/ 208 w 1733"/>
                <a:gd name="T81" fmla="*/ 4 h 245"/>
                <a:gd name="T82" fmla="*/ 87 w 1733"/>
                <a:gd name="T83" fmla="*/ 0 h 245"/>
                <a:gd name="T84" fmla="*/ 28 w 1733"/>
                <a:gd name="T85" fmla="*/ 2 h 245"/>
                <a:gd name="T86" fmla="*/ 4 w 1733"/>
                <a:gd name="T87" fmla="*/ 27 h 245"/>
                <a:gd name="T88" fmla="*/ 0 w 1733"/>
                <a:gd name="T89" fmla="*/ 86 h 2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33" h="245">
                  <a:moveTo>
                    <a:pt x="0" y="119"/>
                  </a:moveTo>
                  <a:lnTo>
                    <a:pt x="0" y="185"/>
                  </a:lnTo>
                  <a:lnTo>
                    <a:pt x="0" y="244"/>
                  </a:lnTo>
                  <a:lnTo>
                    <a:pt x="4" y="196"/>
                  </a:lnTo>
                  <a:lnTo>
                    <a:pt x="5" y="157"/>
                  </a:lnTo>
                  <a:lnTo>
                    <a:pt x="7" y="88"/>
                  </a:lnTo>
                  <a:lnTo>
                    <a:pt x="12" y="55"/>
                  </a:lnTo>
                  <a:lnTo>
                    <a:pt x="22" y="44"/>
                  </a:lnTo>
                  <a:lnTo>
                    <a:pt x="48" y="36"/>
                  </a:lnTo>
                  <a:lnTo>
                    <a:pt x="82" y="39"/>
                  </a:lnTo>
                  <a:lnTo>
                    <a:pt x="162" y="39"/>
                  </a:lnTo>
                  <a:lnTo>
                    <a:pt x="198" y="45"/>
                  </a:lnTo>
                  <a:lnTo>
                    <a:pt x="249" y="39"/>
                  </a:lnTo>
                  <a:lnTo>
                    <a:pt x="308" y="42"/>
                  </a:lnTo>
                  <a:lnTo>
                    <a:pt x="351" y="40"/>
                  </a:lnTo>
                  <a:lnTo>
                    <a:pt x="437" y="45"/>
                  </a:lnTo>
                  <a:lnTo>
                    <a:pt x="467" y="44"/>
                  </a:lnTo>
                  <a:lnTo>
                    <a:pt x="525" y="39"/>
                  </a:lnTo>
                  <a:lnTo>
                    <a:pt x="544" y="46"/>
                  </a:lnTo>
                  <a:lnTo>
                    <a:pt x="598" y="39"/>
                  </a:lnTo>
                  <a:lnTo>
                    <a:pt x="680" y="44"/>
                  </a:lnTo>
                  <a:lnTo>
                    <a:pt x="708" y="51"/>
                  </a:lnTo>
                  <a:lnTo>
                    <a:pt x="751" y="45"/>
                  </a:lnTo>
                  <a:lnTo>
                    <a:pt x="788" y="53"/>
                  </a:lnTo>
                  <a:lnTo>
                    <a:pt x="818" y="53"/>
                  </a:lnTo>
                  <a:lnTo>
                    <a:pt x="878" y="45"/>
                  </a:lnTo>
                  <a:lnTo>
                    <a:pt x="935" y="51"/>
                  </a:lnTo>
                  <a:lnTo>
                    <a:pt x="986" y="61"/>
                  </a:lnTo>
                  <a:lnTo>
                    <a:pt x="1002" y="63"/>
                  </a:lnTo>
                  <a:lnTo>
                    <a:pt x="1071" y="57"/>
                  </a:lnTo>
                  <a:lnTo>
                    <a:pt x="1135" y="52"/>
                  </a:lnTo>
                  <a:lnTo>
                    <a:pt x="1150" y="49"/>
                  </a:lnTo>
                  <a:lnTo>
                    <a:pt x="1174" y="51"/>
                  </a:lnTo>
                  <a:lnTo>
                    <a:pt x="1241" y="54"/>
                  </a:lnTo>
                  <a:lnTo>
                    <a:pt x="1292" y="46"/>
                  </a:lnTo>
                  <a:lnTo>
                    <a:pt x="1319" y="49"/>
                  </a:lnTo>
                  <a:lnTo>
                    <a:pt x="1360" y="51"/>
                  </a:lnTo>
                  <a:lnTo>
                    <a:pt x="1395" y="44"/>
                  </a:lnTo>
                  <a:lnTo>
                    <a:pt x="1418" y="39"/>
                  </a:lnTo>
                  <a:lnTo>
                    <a:pt x="1449" y="48"/>
                  </a:lnTo>
                  <a:lnTo>
                    <a:pt x="1514" y="52"/>
                  </a:lnTo>
                  <a:lnTo>
                    <a:pt x="1557" y="39"/>
                  </a:lnTo>
                  <a:lnTo>
                    <a:pt x="1620" y="51"/>
                  </a:lnTo>
                  <a:lnTo>
                    <a:pt x="1665" y="51"/>
                  </a:lnTo>
                  <a:lnTo>
                    <a:pt x="1688" y="51"/>
                  </a:lnTo>
                  <a:lnTo>
                    <a:pt x="1703" y="71"/>
                  </a:lnTo>
                  <a:lnTo>
                    <a:pt x="1713" y="82"/>
                  </a:lnTo>
                  <a:lnTo>
                    <a:pt x="1721" y="104"/>
                  </a:lnTo>
                  <a:lnTo>
                    <a:pt x="1727" y="140"/>
                  </a:lnTo>
                  <a:lnTo>
                    <a:pt x="1732" y="189"/>
                  </a:lnTo>
                  <a:lnTo>
                    <a:pt x="1732" y="88"/>
                  </a:lnTo>
                  <a:lnTo>
                    <a:pt x="1732" y="63"/>
                  </a:lnTo>
                  <a:lnTo>
                    <a:pt x="1729" y="46"/>
                  </a:lnTo>
                  <a:lnTo>
                    <a:pt x="1725" y="25"/>
                  </a:lnTo>
                  <a:lnTo>
                    <a:pt x="1700" y="11"/>
                  </a:lnTo>
                  <a:lnTo>
                    <a:pt x="1606" y="9"/>
                  </a:lnTo>
                  <a:lnTo>
                    <a:pt x="1584" y="2"/>
                  </a:lnTo>
                  <a:lnTo>
                    <a:pt x="1510" y="2"/>
                  </a:lnTo>
                  <a:lnTo>
                    <a:pt x="1488" y="5"/>
                  </a:lnTo>
                  <a:lnTo>
                    <a:pt x="1443" y="5"/>
                  </a:lnTo>
                  <a:lnTo>
                    <a:pt x="1410" y="3"/>
                  </a:lnTo>
                  <a:lnTo>
                    <a:pt x="1349" y="12"/>
                  </a:lnTo>
                  <a:lnTo>
                    <a:pt x="1222" y="5"/>
                  </a:lnTo>
                  <a:lnTo>
                    <a:pt x="1182" y="9"/>
                  </a:lnTo>
                  <a:lnTo>
                    <a:pt x="1112" y="15"/>
                  </a:lnTo>
                  <a:lnTo>
                    <a:pt x="1067" y="10"/>
                  </a:lnTo>
                  <a:lnTo>
                    <a:pt x="1022" y="9"/>
                  </a:lnTo>
                  <a:lnTo>
                    <a:pt x="986" y="9"/>
                  </a:lnTo>
                  <a:lnTo>
                    <a:pt x="947" y="13"/>
                  </a:lnTo>
                  <a:lnTo>
                    <a:pt x="923" y="6"/>
                  </a:lnTo>
                  <a:lnTo>
                    <a:pt x="839" y="9"/>
                  </a:lnTo>
                  <a:lnTo>
                    <a:pt x="813" y="9"/>
                  </a:lnTo>
                  <a:lnTo>
                    <a:pt x="769" y="6"/>
                  </a:lnTo>
                  <a:lnTo>
                    <a:pt x="681" y="10"/>
                  </a:lnTo>
                  <a:lnTo>
                    <a:pt x="603" y="6"/>
                  </a:lnTo>
                  <a:lnTo>
                    <a:pt x="531" y="6"/>
                  </a:lnTo>
                  <a:lnTo>
                    <a:pt x="496" y="9"/>
                  </a:lnTo>
                  <a:lnTo>
                    <a:pt x="463" y="4"/>
                  </a:lnTo>
                  <a:lnTo>
                    <a:pt x="435" y="4"/>
                  </a:lnTo>
                  <a:lnTo>
                    <a:pt x="351" y="4"/>
                  </a:lnTo>
                  <a:lnTo>
                    <a:pt x="253" y="6"/>
                  </a:lnTo>
                  <a:lnTo>
                    <a:pt x="208" y="4"/>
                  </a:lnTo>
                  <a:lnTo>
                    <a:pt x="155" y="6"/>
                  </a:lnTo>
                  <a:lnTo>
                    <a:pt x="87" y="0"/>
                  </a:lnTo>
                  <a:lnTo>
                    <a:pt x="45" y="0"/>
                  </a:lnTo>
                  <a:lnTo>
                    <a:pt x="28" y="2"/>
                  </a:lnTo>
                  <a:lnTo>
                    <a:pt x="15" y="9"/>
                  </a:lnTo>
                  <a:lnTo>
                    <a:pt x="4" y="27"/>
                  </a:lnTo>
                  <a:lnTo>
                    <a:pt x="0" y="56"/>
                  </a:lnTo>
                  <a:lnTo>
                    <a:pt x="0" y="86"/>
                  </a:lnTo>
                  <a:lnTo>
                    <a:pt x="0" y="119"/>
                  </a:lnTo>
                </a:path>
              </a:pathLst>
            </a:custGeom>
            <a:solidFill>
              <a:srgbClr val="FFFFFF"/>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17" name="Freeform 20"/>
            <p:cNvSpPr>
              <a:spLocks/>
            </p:cNvSpPr>
            <p:nvPr/>
          </p:nvSpPr>
          <p:spPr bwMode="auto">
            <a:xfrm>
              <a:off x="98" y="539"/>
              <a:ext cx="1733" cy="100"/>
            </a:xfrm>
            <a:custGeom>
              <a:avLst/>
              <a:gdLst>
                <a:gd name="T0" fmla="*/ 0 w 1733"/>
                <a:gd name="T1" fmla="*/ 24 h 100"/>
                <a:gd name="T2" fmla="*/ 4 w 1733"/>
                <a:gd name="T3" fmla="*/ 19 h 100"/>
                <a:gd name="T4" fmla="*/ 6 w 1733"/>
                <a:gd name="T5" fmla="*/ 63 h 100"/>
                <a:gd name="T6" fmla="*/ 22 w 1733"/>
                <a:gd name="T7" fmla="*/ 80 h 100"/>
                <a:gd name="T8" fmla="*/ 48 w 1733"/>
                <a:gd name="T9" fmla="*/ 76 h 100"/>
                <a:gd name="T10" fmla="*/ 90 w 1733"/>
                <a:gd name="T11" fmla="*/ 76 h 100"/>
                <a:gd name="T12" fmla="*/ 132 w 1733"/>
                <a:gd name="T13" fmla="*/ 78 h 100"/>
                <a:gd name="T14" fmla="*/ 156 w 1733"/>
                <a:gd name="T15" fmla="*/ 80 h 100"/>
                <a:gd name="T16" fmla="*/ 202 w 1733"/>
                <a:gd name="T17" fmla="*/ 75 h 100"/>
                <a:gd name="T18" fmla="*/ 266 w 1733"/>
                <a:gd name="T19" fmla="*/ 80 h 100"/>
                <a:gd name="T20" fmla="*/ 336 w 1733"/>
                <a:gd name="T21" fmla="*/ 79 h 100"/>
                <a:gd name="T22" fmla="*/ 390 w 1733"/>
                <a:gd name="T23" fmla="*/ 82 h 100"/>
                <a:gd name="T24" fmla="*/ 421 w 1733"/>
                <a:gd name="T25" fmla="*/ 81 h 100"/>
                <a:gd name="T26" fmla="*/ 525 w 1733"/>
                <a:gd name="T27" fmla="*/ 83 h 100"/>
                <a:gd name="T28" fmla="*/ 590 w 1733"/>
                <a:gd name="T29" fmla="*/ 76 h 100"/>
                <a:gd name="T30" fmla="*/ 656 w 1733"/>
                <a:gd name="T31" fmla="*/ 78 h 100"/>
                <a:gd name="T32" fmla="*/ 708 w 1733"/>
                <a:gd name="T33" fmla="*/ 78 h 100"/>
                <a:gd name="T34" fmla="*/ 788 w 1733"/>
                <a:gd name="T35" fmla="*/ 77 h 100"/>
                <a:gd name="T36" fmla="*/ 850 w 1733"/>
                <a:gd name="T37" fmla="*/ 71 h 100"/>
                <a:gd name="T38" fmla="*/ 942 w 1733"/>
                <a:gd name="T39" fmla="*/ 73 h 100"/>
                <a:gd name="T40" fmla="*/ 1055 w 1733"/>
                <a:gd name="T41" fmla="*/ 76 h 100"/>
                <a:gd name="T42" fmla="*/ 1121 w 1733"/>
                <a:gd name="T43" fmla="*/ 71 h 100"/>
                <a:gd name="T44" fmla="*/ 1150 w 1733"/>
                <a:gd name="T45" fmla="*/ 79 h 100"/>
                <a:gd name="T46" fmla="*/ 1237 w 1733"/>
                <a:gd name="T47" fmla="*/ 79 h 100"/>
                <a:gd name="T48" fmla="*/ 1308 w 1733"/>
                <a:gd name="T49" fmla="*/ 79 h 100"/>
                <a:gd name="T50" fmla="*/ 1332 w 1733"/>
                <a:gd name="T51" fmla="*/ 75 h 100"/>
                <a:gd name="T52" fmla="*/ 1373 w 1733"/>
                <a:gd name="T53" fmla="*/ 80 h 100"/>
                <a:gd name="T54" fmla="*/ 1394 w 1733"/>
                <a:gd name="T55" fmla="*/ 80 h 100"/>
                <a:gd name="T56" fmla="*/ 1451 w 1733"/>
                <a:gd name="T57" fmla="*/ 80 h 100"/>
                <a:gd name="T58" fmla="*/ 1499 w 1733"/>
                <a:gd name="T59" fmla="*/ 77 h 100"/>
                <a:gd name="T60" fmla="*/ 1578 w 1733"/>
                <a:gd name="T61" fmla="*/ 74 h 100"/>
                <a:gd name="T62" fmla="*/ 1687 w 1733"/>
                <a:gd name="T63" fmla="*/ 73 h 100"/>
                <a:gd name="T64" fmla="*/ 1713 w 1733"/>
                <a:gd name="T65" fmla="*/ 65 h 100"/>
                <a:gd name="T66" fmla="*/ 1727 w 1733"/>
                <a:gd name="T67" fmla="*/ 42 h 100"/>
                <a:gd name="T68" fmla="*/ 1732 w 1733"/>
                <a:gd name="T69" fmla="*/ 63 h 100"/>
                <a:gd name="T70" fmla="*/ 1730 w 1733"/>
                <a:gd name="T71" fmla="*/ 80 h 100"/>
                <a:gd name="T72" fmla="*/ 1716 w 1733"/>
                <a:gd name="T73" fmla="*/ 95 h 100"/>
                <a:gd name="T74" fmla="*/ 1606 w 1733"/>
                <a:gd name="T75" fmla="*/ 95 h 100"/>
                <a:gd name="T76" fmla="*/ 1510 w 1733"/>
                <a:gd name="T77" fmla="*/ 97 h 100"/>
                <a:gd name="T78" fmla="*/ 1466 w 1733"/>
                <a:gd name="T79" fmla="*/ 99 h 100"/>
                <a:gd name="T80" fmla="*/ 1416 w 1733"/>
                <a:gd name="T81" fmla="*/ 99 h 100"/>
                <a:gd name="T82" fmla="*/ 1325 w 1733"/>
                <a:gd name="T83" fmla="*/ 93 h 100"/>
                <a:gd name="T84" fmla="*/ 1216 w 1733"/>
                <a:gd name="T85" fmla="*/ 92 h 100"/>
                <a:gd name="T86" fmla="*/ 1125 w 1733"/>
                <a:gd name="T87" fmla="*/ 94 h 100"/>
                <a:gd name="T88" fmla="*/ 1067 w 1733"/>
                <a:gd name="T89" fmla="*/ 94 h 100"/>
                <a:gd name="T90" fmla="*/ 1022 w 1733"/>
                <a:gd name="T91" fmla="*/ 95 h 100"/>
                <a:gd name="T92" fmla="*/ 987 w 1733"/>
                <a:gd name="T93" fmla="*/ 97 h 100"/>
                <a:gd name="T94" fmla="*/ 947 w 1733"/>
                <a:gd name="T95" fmla="*/ 93 h 100"/>
                <a:gd name="T96" fmla="*/ 901 w 1733"/>
                <a:gd name="T97" fmla="*/ 97 h 100"/>
                <a:gd name="T98" fmla="*/ 839 w 1733"/>
                <a:gd name="T99" fmla="*/ 97 h 100"/>
                <a:gd name="T100" fmla="*/ 791 w 1733"/>
                <a:gd name="T101" fmla="*/ 95 h 100"/>
                <a:gd name="T102" fmla="*/ 720 w 1733"/>
                <a:gd name="T103" fmla="*/ 99 h 100"/>
                <a:gd name="T104" fmla="*/ 638 w 1733"/>
                <a:gd name="T105" fmla="*/ 99 h 100"/>
                <a:gd name="T106" fmla="*/ 563 w 1733"/>
                <a:gd name="T107" fmla="*/ 99 h 100"/>
                <a:gd name="T108" fmla="*/ 496 w 1733"/>
                <a:gd name="T109" fmla="*/ 95 h 100"/>
                <a:gd name="T110" fmla="*/ 435 w 1733"/>
                <a:gd name="T111" fmla="*/ 97 h 100"/>
                <a:gd name="T112" fmla="*/ 326 w 1733"/>
                <a:gd name="T113" fmla="*/ 97 h 100"/>
                <a:gd name="T114" fmla="*/ 208 w 1733"/>
                <a:gd name="T115" fmla="*/ 97 h 100"/>
                <a:gd name="T116" fmla="*/ 15 w 1733"/>
                <a:gd name="T117" fmla="*/ 95 h 100"/>
                <a:gd name="T118" fmla="*/ 0 w 1733"/>
                <a:gd name="T119" fmla="*/ 76 h 100"/>
                <a:gd name="T120" fmla="*/ 0 w 1733"/>
                <a:gd name="T121" fmla="*/ 50 h 1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3" h="100">
                  <a:moveTo>
                    <a:pt x="0" y="50"/>
                  </a:moveTo>
                  <a:lnTo>
                    <a:pt x="0" y="24"/>
                  </a:lnTo>
                  <a:lnTo>
                    <a:pt x="0" y="0"/>
                  </a:lnTo>
                  <a:lnTo>
                    <a:pt x="4" y="19"/>
                  </a:lnTo>
                  <a:lnTo>
                    <a:pt x="5" y="35"/>
                  </a:lnTo>
                  <a:lnTo>
                    <a:pt x="6" y="63"/>
                  </a:lnTo>
                  <a:lnTo>
                    <a:pt x="12" y="76"/>
                  </a:lnTo>
                  <a:lnTo>
                    <a:pt x="22" y="80"/>
                  </a:lnTo>
                  <a:lnTo>
                    <a:pt x="33" y="77"/>
                  </a:lnTo>
                  <a:lnTo>
                    <a:pt x="48" y="76"/>
                  </a:lnTo>
                  <a:lnTo>
                    <a:pt x="74" y="75"/>
                  </a:lnTo>
                  <a:lnTo>
                    <a:pt x="90" y="76"/>
                  </a:lnTo>
                  <a:lnTo>
                    <a:pt x="103" y="76"/>
                  </a:lnTo>
                  <a:lnTo>
                    <a:pt x="132" y="78"/>
                  </a:lnTo>
                  <a:lnTo>
                    <a:pt x="143" y="79"/>
                  </a:lnTo>
                  <a:lnTo>
                    <a:pt x="156" y="80"/>
                  </a:lnTo>
                  <a:lnTo>
                    <a:pt x="178" y="76"/>
                  </a:lnTo>
                  <a:lnTo>
                    <a:pt x="202" y="75"/>
                  </a:lnTo>
                  <a:lnTo>
                    <a:pt x="231" y="74"/>
                  </a:lnTo>
                  <a:lnTo>
                    <a:pt x="266" y="80"/>
                  </a:lnTo>
                  <a:lnTo>
                    <a:pt x="311" y="82"/>
                  </a:lnTo>
                  <a:lnTo>
                    <a:pt x="336" y="79"/>
                  </a:lnTo>
                  <a:lnTo>
                    <a:pt x="351" y="82"/>
                  </a:lnTo>
                  <a:lnTo>
                    <a:pt x="390" y="82"/>
                  </a:lnTo>
                  <a:lnTo>
                    <a:pt x="404" y="77"/>
                  </a:lnTo>
                  <a:lnTo>
                    <a:pt x="421" y="81"/>
                  </a:lnTo>
                  <a:lnTo>
                    <a:pt x="467" y="80"/>
                  </a:lnTo>
                  <a:lnTo>
                    <a:pt x="525" y="83"/>
                  </a:lnTo>
                  <a:lnTo>
                    <a:pt x="545" y="80"/>
                  </a:lnTo>
                  <a:lnTo>
                    <a:pt x="590" y="76"/>
                  </a:lnTo>
                  <a:lnTo>
                    <a:pt x="620" y="75"/>
                  </a:lnTo>
                  <a:lnTo>
                    <a:pt x="656" y="78"/>
                  </a:lnTo>
                  <a:lnTo>
                    <a:pt x="680" y="80"/>
                  </a:lnTo>
                  <a:lnTo>
                    <a:pt x="708" y="78"/>
                  </a:lnTo>
                  <a:lnTo>
                    <a:pt x="757" y="81"/>
                  </a:lnTo>
                  <a:lnTo>
                    <a:pt x="788" y="77"/>
                  </a:lnTo>
                  <a:lnTo>
                    <a:pt x="818" y="77"/>
                  </a:lnTo>
                  <a:lnTo>
                    <a:pt x="850" y="71"/>
                  </a:lnTo>
                  <a:lnTo>
                    <a:pt x="890" y="77"/>
                  </a:lnTo>
                  <a:lnTo>
                    <a:pt x="942" y="73"/>
                  </a:lnTo>
                  <a:lnTo>
                    <a:pt x="1002" y="73"/>
                  </a:lnTo>
                  <a:lnTo>
                    <a:pt x="1055" y="76"/>
                  </a:lnTo>
                  <a:lnTo>
                    <a:pt x="1086" y="71"/>
                  </a:lnTo>
                  <a:lnTo>
                    <a:pt x="1121" y="71"/>
                  </a:lnTo>
                  <a:lnTo>
                    <a:pt x="1135" y="77"/>
                  </a:lnTo>
                  <a:lnTo>
                    <a:pt x="1150" y="79"/>
                  </a:lnTo>
                  <a:lnTo>
                    <a:pt x="1196" y="76"/>
                  </a:lnTo>
                  <a:lnTo>
                    <a:pt x="1237" y="79"/>
                  </a:lnTo>
                  <a:lnTo>
                    <a:pt x="1292" y="80"/>
                  </a:lnTo>
                  <a:lnTo>
                    <a:pt x="1308" y="79"/>
                  </a:lnTo>
                  <a:lnTo>
                    <a:pt x="1319" y="79"/>
                  </a:lnTo>
                  <a:lnTo>
                    <a:pt x="1332" y="75"/>
                  </a:lnTo>
                  <a:lnTo>
                    <a:pt x="1360" y="78"/>
                  </a:lnTo>
                  <a:lnTo>
                    <a:pt x="1373" y="80"/>
                  </a:lnTo>
                  <a:lnTo>
                    <a:pt x="1382" y="77"/>
                  </a:lnTo>
                  <a:lnTo>
                    <a:pt x="1394" y="80"/>
                  </a:lnTo>
                  <a:lnTo>
                    <a:pt x="1416" y="76"/>
                  </a:lnTo>
                  <a:lnTo>
                    <a:pt x="1451" y="80"/>
                  </a:lnTo>
                  <a:lnTo>
                    <a:pt x="1485" y="74"/>
                  </a:lnTo>
                  <a:lnTo>
                    <a:pt x="1499" y="77"/>
                  </a:lnTo>
                  <a:lnTo>
                    <a:pt x="1514" y="77"/>
                  </a:lnTo>
                  <a:lnTo>
                    <a:pt x="1578" y="74"/>
                  </a:lnTo>
                  <a:lnTo>
                    <a:pt x="1639" y="77"/>
                  </a:lnTo>
                  <a:lnTo>
                    <a:pt x="1687" y="73"/>
                  </a:lnTo>
                  <a:lnTo>
                    <a:pt x="1703" y="70"/>
                  </a:lnTo>
                  <a:lnTo>
                    <a:pt x="1713" y="65"/>
                  </a:lnTo>
                  <a:lnTo>
                    <a:pt x="1721" y="56"/>
                  </a:lnTo>
                  <a:lnTo>
                    <a:pt x="1727" y="42"/>
                  </a:lnTo>
                  <a:lnTo>
                    <a:pt x="1732" y="22"/>
                  </a:lnTo>
                  <a:lnTo>
                    <a:pt x="1732" y="63"/>
                  </a:lnTo>
                  <a:lnTo>
                    <a:pt x="1732" y="73"/>
                  </a:lnTo>
                  <a:lnTo>
                    <a:pt x="1730" y="80"/>
                  </a:lnTo>
                  <a:lnTo>
                    <a:pt x="1725" y="88"/>
                  </a:lnTo>
                  <a:lnTo>
                    <a:pt x="1716" y="95"/>
                  </a:lnTo>
                  <a:lnTo>
                    <a:pt x="1652" y="99"/>
                  </a:lnTo>
                  <a:lnTo>
                    <a:pt x="1606" y="95"/>
                  </a:lnTo>
                  <a:lnTo>
                    <a:pt x="1583" y="97"/>
                  </a:lnTo>
                  <a:lnTo>
                    <a:pt x="1510" y="97"/>
                  </a:lnTo>
                  <a:lnTo>
                    <a:pt x="1488" y="97"/>
                  </a:lnTo>
                  <a:lnTo>
                    <a:pt x="1466" y="99"/>
                  </a:lnTo>
                  <a:lnTo>
                    <a:pt x="1443" y="96"/>
                  </a:lnTo>
                  <a:lnTo>
                    <a:pt x="1416" y="99"/>
                  </a:lnTo>
                  <a:lnTo>
                    <a:pt x="1346" y="97"/>
                  </a:lnTo>
                  <a:lnTo>
                    <a:pt x="1325" y="93"/>
                  </a:lnTo>
                  <a:lnTo>
                    <a:pt x="1260" y="97"/>
                  </a:lnTo>
                  <a:lnTo>
                    <a:pt x="1216" y="92"/>
                  </a:lnTo>
                  <a:lnTo>
                    <a:pt x="1165" y="97"/>
                  </a:lnTo>
                  <a:lnTo>
                    <a:pt x="1125" y="94"/>
                  </a:lnTo>
                  <a:lnTo>
                    <a:pt x="1088" y="97"/>
                  </a:lnTo>
                  <a:lnTo>
                    <a:pt x="1067" y="94"/>
                  </a:lnTo>
                  <a:lnTo>
                    <a:pt x="1048" y="95"/>
                  </a:lnTo>
                  <a:lnTo>
                    <a:pt x="1022" y="95"/>
                  </a:lnTo>
                  <a:lnTo>
                    <a:pt x="1006" y="92"/>
                  </a:lnTo>
                  <a:lnTo>
                    <a:pt x="987" y="97"/>
                  </a:lnTo>
                  <a:lnTo>
                    <a:pt x="967" y="92"/>
                  </a:lnTo>
                  <a:lnTo>
                    <a:pt x="947" y="93"/>
                  </a:lnTo>
                  <a:lnTo>
                    <a:pt x="923" y="95"/>
                  </a:lnTo>
                  <a:lnTo>
                    <a:pt x="901" y="97"/>
                  </a:lnTo>
                  <a:lnTo>
                    <a:pt x="875" y="97"/>
                  </a:lnTo>
                  <a:lnTo>
                    <a:pt x="839" y="97"/>
                  </a:lnTo>
                  <a:lnTo>
                    <a:pt x="813" y="97"/>
                  </a:lnTo>
                  <a:lnTo>
                    <a:pt x="791" y="95"/>
                  </a:lnTo>
                  <a:lnTo>
                    <a:pt x="769" y="95"/>
                  </a:lnTo>
                  <a:lnTo>
                    <a:pt x="720" y="99"/>
                  </a:lnTo>
                  <a:lnTo>
                    <a:pt x="681" y="94"/>
                  </a:lnTo>
                  <a:lnTo>
                    <a:pt x="638" y="99"/>
                  </a:lnTo>
                  <a:lnTo>
                    <a:pt x="603" y="95"/>
                  </a:lnTo>
                  <a:lnTo>
                    <a:pt x="563" y="99"/>
                  </a:lnTo>
                  <a:lnTo>
                    <a:pt x="531" y="95"/>
                  </a:lnTo>
                  <a:lnTo>
                    <a:pt x="496" y="95"/>
                  </a:lnTo>
                  <a:lnTo>
                    <a:pt x="463" y="97"/>
                  </a:lnTo>
                  <a:lnTo>
                    <a:pt x="435" y="97"/>
                  </a:lnTo>
                  <a:lnTo>
                    <a:pt x="351" y="97"/>
                  </a:lnTo>
                  <a:lnTo>
                    <a:pt x="326" y="97"/>
                  </a:lnTo>
                  <a:lnTo>
                    <a:pt x="254" y="95"/>
                  </a:lnTo>
                  <a:lnTo>
                    <a:pt x="208" y="97"/>
                  </a:lnTo>
                  <a:lnTo>
                    <a:pt x="84" y="94"/>
                  </a:lnTo>
                  <a:lnTo>
                    <a:pt x="15" y="95"/>
                  </a:lnTo>
                  <a:lnTo>
                    <a:pt x="3" y="88"/>
                  </a:lnTo>
                  <a:lnTo>
                    <a:pt x="0" y="76"/>
                  </a:lnTo>
                  <a:lnTo>
                    <a:pt x="0" y="63"/>
                  </a:lnTo>
                  <a:lnTo>
                    <a:pt x="0" y="50"/>
                  </a:lnTo>
                </a:path>
              </a:pathLst>
            </a:custGeom>
            <a:solidFill>
              <a:schemeClr val="bg1"/>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grpSp>
      <p:grpSp>
        <p:nvGrpSpPr>
          <p:cNvPr id="18" name="Group 21"/>
          <p:cNvGrpSpPr>
            <a:grpSpLocks/>
          </p:cNvGrpSpPr>
          <p:nvPr/>
        </p:nvGrpSpPr>
        <p:grpSpPr bwMode="auto">
          <a:xfrm>
            <a:off x="6243638" y="222250"/>
            <a:ext cx="2795587" cy="866775"/>
            <a:chOff x="3933" y="140"/>
            <a:chExt cx="1761" cy="546"/>
          </a:xfrm>
        </p:grpSpPr>
        <p:sp>
          <p:nvSpPr>
            <p:cNvPr id="19" name="Freeform 22"/>
            <p:cNvSpPr>
              <a:spLocks/>
            </p:cNvSpPr>
            <p:nvPr/>
          </p:nvSpPr>
          <p:spPr bwMode="auto">
            <a:xfrm>
              <a:off x="3933" y="140"/>
              <a:ext cx="1761" cy="445"/>
            </a:xfrm>
            <a:custGeom>
              <a:avLst/>
              <a:gdLst>
                <a:gd name="T0" fmla="*/ 23 w 1761"/>
                <a:gd name="T1" fmla="*/ 6 h 445"/>
                <a:gd name="T2" fmla="*/ 37 w 1761"/>
                <a:gd name="T3" fmla="*/ 0 h 445"/>
                <a:gd name="T4" fmla="*/ 1706 w 1761"/>
                <a:gd name="T5" fmla="*/ 0 h 445"/>
                <a:gd name="T6" fmla="*/ 1725 w 1761"/>
                <a:gd name="T7" fmla="*/ 4 h 445"/>
                <a:gd name="T8" fmla="*/ 1739 w 1761"/>
                <a:gd name="T9" fmla="*/ 15 h 445"/>
                <a:gd name="T10" fmla="*/ 1751 w 1761"/>
                <a:gd name="T11" fmla="*/ 44 h 445"/>
                <a:gd name="T12" fmla="*/ 1758 w 1761"/>
                <a:gd name="T13" fmla="*/ 77 h 445"/>
                <a:gd name="T14" fmla="*/ 1760 w 1761"/>
                <a:gd name="T15" fmla="*/ 115 h 445"/>
                <a:gd name="T16" fmla="*/ 1760 w 1761"/>
                <a:gd name="T17" fmla="*/ 444 h 445"/>
                <a:gd name="T18" fmla="*/ 66 w 1761"/>
                <a:gd name="T19" fmla="*/ 444 h 445"/>
                <a:gd name="T20" fmla="*/ 0 w 1761"/>
                <a:gd name="T21" fmla="*/ 444 h 445"/>
                <a:gd name="T22" fmla="*/ 0 w 1761"/>
                <a:gd name="T23" fmla="*/ 138 h 445"/>
                <a:gd name="T24" fmla="*/ 0 w 1761"/>
                <a:gd name="T25" fmla="*/ 93 h 445"/>
                <a:gd name="T26" fmla="*/ 7 w 1761"/>
                <a:gd name="T27" fmla="*/ 49 h 445"/>
                <a:gd name="T28" fmla="*/ 13 w 1761"/>
                <a:gd name="T29" fmla="*/ 26 h 445"/>
                <a:gd name="T30" fmla="*/ 23 w 1761"/>
                <a:gd name="T31" fmla="*/ 6 h 4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61" h="445">
                  <a:moveTo>
                    <a:pt x="23" y="6"/>
                  </a:moveTo>
                  <a:lnTo>
                    <a:pt x="37" y="0"/>
                  </a:lnTo>
                  <a:lnTo>
                    <a:pt x="1706" y="0"/>
                  </a:lnTo>
                  <a:lnTo>
                    <a:pt x="1725" y="4"/>
                  </a:lnTo>
                  <a:lnTo>
                    <a:pt x="1739" y="15"/>
                  </a:lnTo>
                  <a:lnTo>
                    <a:pt x="1751" y="44"/>
                  </a:lnTo>
                  <a:lnTo>
                    <a:pt x="1758" y="77"/>
                  </a:lnTo>
                  <a:lnTo>
                    <a:pt x="1760" y="115"/>
                  </a:lnTo>
                  <a:lnTo>
                    <a:pt x="1760" y="444"/>
                  </a:lnTo>
                  <a:lnTo>
                    <a:pt x="66" y="444"/>
                  </a:lnTo>
                  <a:lnTo>
                    <a:pt x="0" y="444"/>
                  </a:lnTo>
                  <a:lnTo>
                    <a:pt x="0" y="138"/>
                  </a:lnTo>
                  <a:lnTo>
                    <a:pt x="0" y="93"/>
                  </a:lnTo>
                  <a:lnTo>
                    <a:pt x="7" y="49"/>
                  </a:lnTo>
                  <a:lnTo>
                    <a:pt x="13" y="26"/>
                  </a:lnTo>
                  <a:lnTo>
                    <a:pt x="23" y="6"/>
                  </a:lnTo>
                </a:path>
              </a:pathLst>
            </a:custGeom>
            <a:gradFill rotWithShape="0">
              <a:gsLst>
                <a:gs pos="0">
                  <a:srgbClr val="00CCFF"/>
                </a:gs>
                <a:gs pos="100000">
                  <a:srgbClr val="FFFFFF"/>
                </a:gs>
              </a:gsLst>
              <a:lin ang="540000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20" name="Freeform 23"/>
            <p:cNvSpPr>
              <a:spLocks/>
            </p:cNvSpPr>
            <p:nvPr/>
          </p:nvSpPr>
          <p:spPr bwMode="auto">
            <a:xfrm>
              <a:off x="3933" y="425"/>
              <a:ext cx="1761" cy="190"/>
            </a:xfrm>
            <a:custGeom>
              <a:avLst/>
              <a:gdLst>
                <a:gd name="T0" fmla="*/ 85 w 1761"/>
                <a:gd name="T1" fmla="*/ 65 h 190"/>
                <a:gd name="T2" fmla="*/ 138 w 1761"/>
                <a:gd name="T3" fmla="*/ 65 h 190"/>
                <a:gd name="T4" fmla="*/ 180 w 1761"/>
                <a:gd name="T5" fmla="*/ 97 h 190"/>
                <a:gd name="T6" fmla="*/ 248 w 1761"/>
                <a:gd name="T7" fmla="*/ 78 h 190"/>
                <a:gd name="T8" fmla="*/ 325 w 1761"/>
                <a:gd name="T9" fmla="*/ 69 h 190"/>
                <a:gd name="T10" fmla="*/ 379 w 1761"/>
                <a:gd name="T11" fmla="*/ 88 h 190"/>
                <a:gd name="T12" fmla="*/ 438 w 1761"/>
                <a:gd name="T13" fmla="*/ 78 h 190"/>
                <a:gd name="T14" fmla="*/ 532 w 1761"/>
                <a:gd name="T15" fmla="*/ 84 h 190"/>
                <a:gd name="T16" fmla="*/ 592 w 1761"/>
                <a:gd name="T17" fmla="*/ 97 h 190"/>
                <a:gd name="T18" fmla="*/ 663 w 1761"/>
                <a:gd name="T19" fmla="*/ 59 h 190"/>
                <a:gd name="T20" fmla="*/ 716 w 1761"/>
                <a:gd name="T21" fmla="*/ 93 h 190"/>
                <a:gd name="T22" fmla="*/ 787 w 1761"/>
                <a:gd name="T23" fmla="*/ 87 h 190"/>
                <a:gd name="T24" fmla="*/ 824 w 1761"/>
                <a:gd name="T25" fmla="*/ 93 h 190"/>
                <a:gd name="T26" fmla="*/ 857 w 1761"/>
                <a:gd name="T27" fmla="*/ 59 h 190"/>
                <a:gd name="T28" fmla="*/ 899 w 1761"/>
                <a:gd name="T29" fmla="*/ 35 h 190"/>
                <a:gd name="T30" fmla="*/ 949 w 1761"/>
                <a:gd name="T31" fmla="*/ 32 h 190"/>
                <a:gd name="T32" fmla="*/ 991 w 1761"/>
                <a:gd name="T33" fmla="*/ 23 h 190"/>
                <a:gd name="T34" fmla="*/ 1030 w 1761"/>
                <a:gd name="T35" fmla="*/ 49 h 190"/>
                <a:gd name="T36" fmla="*/ 1071 w 1761"/>
                <a:gd name="T37" fmla="*/ 69 h 190"/>
                <a:gd name="T38" fmla="*/ 1138 w 1761"/>
                <a:gd name="T39" fmla="*/ 55 h 190"/>
                <a:gd name="T40" fmla="*/ 1168 w 1761"/>
                <a:gd name="T41" fmla="*/ 92 h 190"/>
                <a:gd name="T42" fmla="*/ 1215 w 1761"/>
                <a:gd name="T43" fmla="*/ 97 h 190"/>
                <a:gd name="T44" fmla="*/ 1293 w 1761"/>
                <a:gd name="T45" fmla="*/ 97 h 190"/>
                <a:gd name="T46" fmla="*/ 1340 w 1761"/>
                <a:gd name="T47" fmla="*/ 81 h 190"/>
                <a:gd name="T48" fmla="*/ 1376 w 1761"/>
                <a:gd name="T49" fmla="*/ 88 h 190"/>
                <a:gd name="T50" fmla="*/ 1418 w 1761"/>
                <a:gd name="T51" fmla="*/ 59 h 190"/>
                <a:gd name="T52" fmla="*/ 1478 w 1761"/>
                <a:gd name="T53" fmla="*/ 55 h 190"/>
                <a:gd name="T54" fmla="*/ 1528 w 1761"/>
                <a:gd name="T55" fmla="*/ 23 h 190"/>
                <a:gd name="T56" fmla="*/ 1567 w 1761"/>
                <a:gd name="T57" fmla="*/ 15 h 190"/>
                <a:gd name="T58" fmla="*/ 1617 w 1761"/>
                <a:gd name="T59" fmla="*/ 28 h 190"/>
                <a:gd name="T60" fmla="*/ 1661 w 1761"/>
                <a:gd name="T61" fmla="*/ 1 h 190"/>
                <a:gd name="T62" fmla="*/ 1703 w 1761"/>
                <a:gd name="T63" fmla="*/ 49 h 190"/>
                <a:gd name="T64" fmla="*/ 1750 w 1761"/>
                <a:gd name="T65" fmla="*/ 24 h 190"/>
                <a:gd name="T66" fmla="*/ 1760 w 1761"/>
                <a:gd name="T67" fmla="*/ 189 h 190"/>
                <a:gd name="T68" fmla="*/ 727 w 1761"/>
                <a:gd name="T69" fmla="*/ 153 h 190"/>
                <a:gd name="T70" fmla="*/ 0 w 1761"/>
                <a:gd name="T71" fmla="*/ 30 h 190"/>
                <a:gd name="T72" fmla="*/ 26 w 1761"/>
                <a:gd name="T73" fmla="*/ 51 h 190"/>
                <a:gd name="T74" fmla="*/ 61 w 1761"/>
                <a:gd name="T75" fmla="*/ 59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61" h="190">
                  <a:moveTo>
                    <a:pt x="61" y="59"/>
                  </a:moveTo>
                  <a:lnTo>
                    <a:pt x="85" y="65"/>
                  </a:lnTo>
                  <a:lnTo>
                    <a:pt x="112" y="59"/>
                  </a:lnTo>
                  <a:lnTo>
                    <a:pt x="138" y="65"/>
                  </a:lnTo>
                  <a:lnTo>
                    <a:pt x="158" y="83"/>
                  </a:lnTo>
                  <a:lnTo>
                    <a:pt x="180" y="97"/>
                  </a:lnTo>
                  <a:lnTo>
                    <a:pt x="217" y="85"/>
                  </a:lnTo>
                  <a:lnTo>
                    <a:pt x="248" y="78"/>
                  </a:lnTo>
                  <a:lnTo>
                    <a:pt x="293" y="78"/>
                  </a:lnTo>
                  <a:lnTo>
                    <a:pt x="325" y="69"/>
                  </a:lnTo>
                  <a:lnTo>
                    <a:pt x="354" y="78"/>
                  </a:lnTo>
                  <a:lnTo>
                    <a:pt x="379" y="88"/>
                  </a:lnTo>
                  <a:lnTo>
                    <a:pt x="402" y="92"/>
                  </a:lnTo>
                  <a:lnTo>
                    <a:pt x="438" y="78"/>
                  </a:lnTo>
                  <a:lnTo>
                    <a:pt x="477" y="78"/>
                  </a:lnTo>
                  <a:lnTo>
                    <a:pt x="532" y="84"/>
                  </a:lnTo>
                  <a:lnTo>
                    <a:pt x="555" y="102"/>
                  </a:lnTo>
                  <a:lnTo>
                    <a:pt x="592" y="97"/>
                  </a:lnTo>
                  <a:lnTo>
                    <a:pt x="629" y="69"/>
                  </a:lnTo>
                  <a:lnTo>
                    <a:pt x="663" y="59"/>
                  </a:lnTo>
                  <a:lnTo>
                    <a:pt x="687" y="69"/>
                  </a:lnTo>
                  <a:lnTo>
                    <a:pt x="716" y="93"/>
                  </a:lnTo>
                  <a:lnTo>
                    <a:pt x="750" y="102"/>
                  </a:lnTo>
                  <a:lnTo>
                    <a:pt x="787" y="87"/>
                  </a:lnTo>
                  <a:lnTo>
                    <a:pt x="805" y="81"/>
                  </a:lnTo>
                  <a:lnTo>
                    <a:pt x="824" y="93"/>
                  </a:lnTo>
                  <a:lnTo>
                    <a:pt x="840" y="78"/>
                  </a:lnTo>
                  <a:lnTo>
                    <a:pt x="857" y="59"/>
                  </a:lnTo>
                  <a:lnTo>
                    <a:pt x="877" y="40"/>
                  </a:lnTo>
                  <a:lnTo>
                    <a:pt x="899" y="35"/>
                  </a:lnTo>
                  <a:lnTo>
                    <a:pt x="924" y="40"/>
                  </a:lnTo>
                  <a:lnTo>
                    <a:pt x="949" y="32"/>
                  </a:lnTo>
                  <a:lnTo>
                    <a:pt x="975" y="23"/>
                  </a:lnTo>
                  <a:lnTo>
                    <a:pt x="991" y="23"/>
                  </a:lnTo>
                  <a:lnTo>
                    <a:pt x="1006" y="25"/>
                  </a:lnTo>
                  <a:lnTo>
                    <a:pt x="1030" y="49"/>
                  </a:lnTo>
                  <a:lnTo>
                    <a:pt x="1052" y="45"/>
                  </a:lnTo>
                  <a:lnTo>
                    <a:pt x="1071" y="69"/>
                  </a:lnTo>
                  <a:lnTo>
                    <a:pt x="1107" y="69"/>
                  </a:lnTo>
                  <a:lnTo>
                    <a:pt x="1138" y="55"/>
                  </a:lnTo>
                  <a:lnTo>
                    <a:pt x="1153" y="73"/>
                  </a:lnTo>
                  <a:lnTo>
                    <a:pt x="1168" y="92"/>
                  </a:lnTo>
                  <a:lnTo>
                    <a:pt x="1190" y="86"/>
                  </a:lnTo>
                  <a:lnTo>
                    <a:pt x="1215" y="97"/>
                  </a:lnTo>
                  <a:lnTo>
                    <a:pt x="1242" y="87"/>
                  </a:lnTo>
                  <a:lnTo>
                    <a:pt x="1293" y="97"/>
                  </a:lnTo>
                  <a:lnTo>
                    <a:pt x="1315" y="107"/>
                  </a:lnTo>
                  <a:lnTo>
                    <a:pt x="1340" y="81"/>
                  </a:lnTo>
                  <a:lnTo>
                    <a:pt x="1357" y="79"/>
                  </a:lnTo>
                  <a:lnTo>
                    <a:pt x="1376" y="88"/>
                  </a:lnTo>
                  <a:lnTo>
                    <a:pt x="1394" y="85"/>
                  </a:lnTo>
                  <a:lnTo>
                    <a:pt x="1418" y="59"/>
                  </a:lnTo>
                  <a:lnTo>
                    <a:pt x="1458" y="51"/>
                  </a:lnTo>
                  <a:lnTo>
                    <a:pt x="1478" y="55"/>
                  </a:lnTo>
                  <a:lnTo>
                    <a:pt x="1498" y="55"/>
                  </a:lnTo>
                  <a:lnTo>
                    <a:pt x="1528" y="23"/>
                  </a:lnTo>
                  <a:lnTo>
                    <a:pt x="1545" y="10"/>
                  </a:lnTo>
                  <a:lnTo>
                    <a:pt x="1567" y="15"/>
                  </a:lnTo>
                  <a:lnTo>
                    <a:pt x="1592" y="49"/>
                  </a:lnTo>
                  <a:lnTo>
                    <a:pt x="1617" y="28"/>
                  </a:lnTo>
                  <a:lnTo>
                    <a:pt x="1641" y="0"/>
                  </a:lnTo>
                  <a:lnTo>
                    <a:pt x="1661" y="1"/>
                  </a:lnTo>
                  <a:lnTo>
                    <a:pt x="1685" y="59"/>
                  </a:lnTo>
                  <a:lnTo>
                    <a:pt x="1703" y="49"/>
                  </a:lnTo>
                  <a:lnTo>
                    <a:pt x="1729" y="25"/>
                  </a:lnTo>
                  <a:lnTo>
                    <a:pt x="1750" y="24"/>
                  </a:lnTo>
                  <a:lnTo>
                    <a:pt x="1760" y="44"/>
                  </a:lnTo>
                  <a:lnTo>
                    <a:pt x="1760" y="189"/>
                  </a:lnTo>
                  <a:lnTo>
                    <a:pt x="740" y="148"/>
                  </a:lnTo>
                  <a:lnTo>
                    <a:pt x="727" y="153"/>
                  </a:lnTo>
                  <a:lnTo>
                    <a:pt x="0" y="136"/>
                  </a:lnTo>
                  <a:lnTo>
                    <a:pt x="0" y="30"/>
                  </a:lnTo>
                  <a:lnTo>
                    <a:pt x="10" y="46"/>
                  </a:lnTo>
                  <a:lnTo>
                    <a:pt x="26" y="51"/>
                  </a:lnTo>
                  <a:lnTo>
                    <a:pt x="46" y="53"/>
                  </a:lnTo>
                  <a:lnTo>
                    <a:pt x="61" y="59"/>
                  </a:lnTo>
                </a:path>
              </a:pathLst>
            </a:custGeom>
            <a:solidFill>
              <a:srgbClr val="003300"/>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21" name="Freeform 24"/>
            <p:cNvSpPr>
              <a:spLocks/>
            </p:cNvSpPr>
            <p:nvPr/>
          </p:nvSpPr>
          <p:spPr bwMode="auto">
            <a:xfrm>
              <a:off x="3933" y="489"/>
              <a:ext cx="1761" cy="197"/>
            </a:xfrm>
            <a:custGeom>
              <a:avLst/>
              <a:gdLst>
                <a:gd name="T0" fmla="*/ 37 w 1761"/>
                <a:gd name="T1" fmla="*/ 194 h 197"/>
                <a:gd name="T2" fmla="*/ 1706 w 1761"/>
                <a:gd name="T3" fmla="*/ 196 h 197"/>
                <a:gd name="T4" fmla="*/ 1739 w 1761"/>
                <a:gd name="T5" fmla="*/ 189 h 197"/>
                <a:gd name="T6" fmla="*/ 1758 w 1761"/>
                <a:gd name="T7" fmla="*/ 165 h 197"/>
                <a:gd name="T8" fmla="*/ 1760 w 1761"/>
                <a:gd name="T9" fmla="*/ 23 h 197"/>
                <a:gd name="T10" fmla="*/ 1736 w 1761"/>
                <a:gd name="T11" fmla="*/ 7 h 197"/>
                <a:gd name="T12" fmla="*/ 1723 w 1761"/>
                <a:gd name="T13" fmla="*/ 53 h 197"/>
                <a:gd name="T14" fmla="*/ 1706 w 1761"/>
                <a:gd name="T15" fmla="*/ 50 h 197"/>
                <a:gd name="T16" fmla="*/ 1671 w 1761"/>
                <a:gd name="T17" fmla="*/ 26 h 197"/>
                <a:gd name="T18" fmla="*/ 1625 w 1761"/>
                <a:gd name="T19" fmla="*/ 34 h 197"/>
                <a:gd name="T20" fmla="*/ 1588 w 1761"/>
                <a:gd name="T21" fmla="*/ 39 h 197"/>
                <a:gd name="T22" fmla="*/ 1554 w 1761"/>
                <a:gd name="T23" fmla="*/ 26 h 197"/>
                <a:gd name="T24" fmla="*/ 1520 w 1761"/>
                <a:gd name="T25" fmla="*/ 42 h 197"/>
                <a:gd name="T26" fmla="*/ 1498 w 1761"/>
                <a:gd name="T27" fmla="*/ 52 h 197"/>
                <a:gd name="T28" fmla="*/ 1445 w 1761"/>
                <a:gd name="T29" fmla="*/ 45 h 197"/>
                <a:gd name="T30" fmla="*/ 1396 w 1761"/>
                <a:gd name="T31" fmla="*/ 37 h 197"/>
                <a:gd name="T32" fmla="*/ 1337 w 1761"/>
                <a:gd name="T33" fmla="*/ 86 h 197"/>
                <a:gd name="T34" fmla="*/ 1293 w 1761"/>
                <a:gd name="T35" fmla="*/ 61 h 197"/>
                <a:gd name="T36" fmla="*/ 1240 w 1761"/>
                <a:gd name="T37" fmla="*/ 59 h 197"/>
                <a:gd name="T38" fmla="*/ 1153 w 1761"/>
                <a:gd name="T39" fmla="*/ 58 h 197"/>
                <a:gd name="T40" fmla="*/ 1112 w 1761"/>
                <a:gd name="T41" fmla="*/ 52 h 197"/>
                <a:gd name="T42" fmla="*/ 1079 w 1761"/>
                <a:gd name="T43" fmla="*/ 37 h 197"/>
                <a:gd name="T44" fmla="*/ 1006 w 1761"/>
                <a:gd name="T45" fmla="*/ 68 h 197"/>
                <a:gd name="T46" fmla="*/ 943 w 1761"/>
                <a:gd name="T47" fmla="*/ 53 h 197"/>
                <a:gd name="T48" fmla="*/ 866 w 1761"/>
                <a:gd name="T49" fmla="*/ 61 h 197"/>
                <a:gd name="T50" fmla="*/ 804 w 1761"/>
                <a:gd name="T51" fmla="*/ 61 h 197"/>
                <a:gd name="T52" fmla="*/ 730 w 1761"/>
                <a:gd name="T53" fmla="*/ 82 h 197"/>
                <a:gd name="T54" fmla="*/ 652 w 1761"/>
                <a:gd name="T55" fmla="*/ 71 h 197"/>
                <a:gd name="T56" fmla="*/ 563 w 1761"/>
                <a:gd name="T57" fmla="*/ 73 h 197"/>
                <a:gd name="T58" fmla="*/ 468 w 1761"/>
                <a:gd name="T59" fmla="*/ 52 h 197"/>
                <a:gd name="T60" fmla="*/ 369 w 1761"/>
                <a:gd name="T61" fmla="*/ 37 h 197"/>
                <a:gd name="T62" fmla="*/ 301 w 1761"/>
                <a:gd name="T63" fmla="*/ 55 h 197"/>
                <a:gd name="T64" fmla="*/ 262 w 1761"/>
                <a:gd name="T65" fmla="*/ 50 h 197"/>
                <a:gd name="T66" fmla="*/ 205 w 1761"/>
                <a:gd name="T67" fmla="*/ 57 h 197"/>
                <a:gd name="T68" fmla="*/ 143 w 1761"/>
                <a:gd name="T69" fmla="*/ 55 h 197"/>
                <a:gd name="T70" fmla="*/ 80 w 1761"/>
                <a:gd name="T71" fmla="*/ 68 h 197"/>
                <a:gd name="T72" fmla="*/ 16 w 1761"/>
                <a:gd name="T73" fmla="*/ 59 h 197"/>
                <a:gd name="T74" fmla="*/ 2 w 1761"/>
                <a:gd name="T75" fmla="*/ 116 h 197"/>
                <a:gd name="T76" fmla="*/ 13 w 1761"/>
                <a:gd name="T77" fmla="*/ 184 h 1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61" h="197">
                  <a:moveTo>
                    <a:pt x="23" y="191"/>
                  </a:moveTo>
                  <a:lnTo>
                    <a:pt x="37" y="194"/>
                  </a:lnTo>
                  <a:lnTo>
                    <a:pt x="54" y="196"/>
                  </a:lnTo>
                  <a:lnTo>
                    <a:pt x="1706" y="196"/>
                  </a:lnTo>
                  <a:lnTo>
                    <a:pt x="1725" y="193"/>
                  </a:lnTo>
                  <a:lnTo>
                    <a:pt x="1739" y="189"/>
                  </a:lnTo>
                  <a:lnTo>
                    <a:pt x="1751" y="178"/>
                  </a:lnTo>
                  <a:lnTo>
                    <a:pt x="1758" y="165"/>
                  </a:lnTo>
                  <a:lnTo>
                    <a:pt x="1760" y="150"/>
                  </a:lnTo>
                  <a:lnTo>
                    <a:pt x="1760" y="23"/>
                  </a:lnTo>
                  <a:lnTo>
                    <a:pt x="1745" y="0"/>
                  </a:lnTo>
                  <a:lnTo>
                    <a:pt x="1736" y="7"/>
                  </a:lnTo>
                  <a:lnTo>
                    <a:pt x="1729" y="28"/>
                  </a:lnTo>
                  <a:lnTo>
                    <a:pt x="1723" y="53"/>
                  </a:lnTo>
                  <a:lnTo>
                    <a:pt x="1716" y="52"/>
                  </a:lnTo>
                  <a:lnTo>
                    <a:pt x="1706" y="50"/>
                  </a:lnTo>
                  <a:lnTo>
                    <a:pt x="1685" y="37"/>
                  </a:lnTo>
                  <a:lnTo>
                    <a:pt x="1671" y="26"/>
                  </a:lnTo>
                  <a:lnTo>
                    <a:pt x="1649" y="23"/>
                  </a:lnTo>
                  <a:lnTo>
                    <a:pt x="1625" y="34"/>
                  </a:lnTo>
                  <a:lnTo>
                    <a:pt x="1603" y="52"/>
                  </a:lnTo>
                  <a:lnTo>
                    <a:pt x="1588" y="39"/>
                  </a:lnTo>
                  <a:lnTo>
                    <a:pt x="1574" y="37"/>
                  </a:lnTo>
                  <a:lnTo>
                    <a:pt x="1554" y="26"/>
                  </a:lnTo>
                  <a:lnTo>
                    <a:pt x="1534" y="30"/>
                  </a:lnTo>
                  <a:lnTo>
                    <a:pt x="1520" y="42"/>
                  </a:lnTo>
                  <a:lnTo>
                    <a:pt x="1514" y="59"/>
                  </a:lnTo>
                  <a:lnTo>
                    <a:pt x="1498" y="52"/>
                  </a:lnTo>
                  <a:lnTo>
                    <a:pt x="1475" y="52"/>
                  </a:lnTo>
                  <a:lnTo>
                    <a:pt x="1445" y="45"/>
                  </a:lnTo>
                  <a:lnTo>
                    <a:pt x="1419" y="59"/>
                  </a:lnTo>
                  <a:lnTo>
                    <a:pt x="1396" y="37"/>
                  </a:lnTo>
                  <a:lnTo>
                    <a:pt x="1366" y="52"/>
                  </a:lnTo>
                  <a:lnTo>
                    <a:pt x="1337" y="86"/>
                  </a:lnTo>
                  <a:lnTo>
                    <a:pt x="1314" y="73"/>
                  </a:lnTo>
                  <a:lnTo>
                    <a:pt x="1293" y="61"/>
                  </a:lnTo>
                  <a:lnTo>
                    <a:pt x="1270" y="53"/>
                  </a:lnTo>
                  <a:lnTo>
                    <a:pt x="1240" y="59"/>
                  </a:lnTo>
                  <a:lnTo>
                    <a:pt x="1194" y="69"/>
                  </a:lnTo>
                  <a:lnTo>
                    <a:pt x="1153" y="58"/>
                  </a:lnTo>
                  <a:lnTo>
                    <a:pt x="1135" y="63"/>
                  </a:lnTo>
                  <a:lnTo>
                    <a:pt x="1112" y="52"/>
                  </a:lnTo>
                  <a:lnTo>
                    <a:pt x="1097" y="40"/>
                  </a:lnTo>
                  <a:lnTo>
                    <a:pt x="1079" y="37"/>
                  </a:lnTo>
                  <a:lnTo>
                    <a:pt x="1047" y="45"/>
                  </a:lnTo>
                  <a:lnTo>
                    <a:pt x="1006" y="68"/>
                  </a:lnTo>
                  <a:lnTo>
                    <a:pt x="972" y="47"/>
                  </a:lnTo>
                  <a:lnTo>
                    <a:pt x="943" y="53"/>
                  </a:lnTo>
                  <a:lnTo>
                    <a:pt x="916" y="82"/>
                  </a:lnTo>
                  <a:lnTo>
                    <a:pt x="866" y="61"/>
                  </a:lnTo>
                  <a:lnTo>
                    <a:pt x="829" y="71"/>
                  </a:lnTo>
                  <a:lnTo>
                    <a:pt x="804" y="61"/>
                  </a:lnTo>
                  <a:lnTo>
                    <a:pt x="767" y="66"/>
                  </a:lnTo>
                  <a:lnTo>
                    <a:pt x="730" y="82"/>
                  </a:lnTo>
                  <a:lnTo>
                    <a:pt x="704" y="76"/>
                  </a:lnTo>
                  <a:lnTo>
                    <a:pt x="652" y="71"/>
                  </a:lnTo>
                  <a:lnTo>
                    <a:pt x="619" y="82"/>
                  </a:lnTo>
                  <a:lnTo>
                    <a:pt x="563" y="73"/>
                  </a:lnTo>
                  <a:lnTo>
                    <a:pt x="517" y="66"/>
                  </a:lnTo>
                  <a:lnTo>
                    <a:pt x="468" y="52"/>
                  </a:lnTo>
                  <a:lnTo>
                    <a:pt x="422" y="66"/>
                  </a:lnTo>
                  <a:lnTo>
                    <a:pt x="369" y="37"/>
                  </a:lnTo>
                  <a:lnTo>
                    <a:pt x="329" y="37"/>
                  </a:lnTo>
                  <a:lnTo>
                    <a:pt x="301" y="55"/>
                  </a:lnTo>
                  <a:lnTo>
                    <a:pt x="284" y="41"/>
                  </a:lnTo>
                  <a:lnTo>
                    <a:pt x="262" y="50"/>
                  </a:lnTo>
                  <a:lnTo>
                    <a:pt x="233" y="52"/>
                  </a:lnTo>
                  <a:lnTo>
                    <a:pt x="205" y="57"/>
                  </a:lnTo>
                  <a:lnTo>
                    <a:pt x="171" y="69"/>
                  </a:lnTo>
                  <a:lnTo>
                    <a:pt x="143" y="55"/>
                  </a:lnTo>
                  <a:lnTo>
                    <a:pt x="116" y="62"/>
                  </a:lnTo>
                  <a:lnTo>
                    <a:pt x="80" y="68"/>
                  </a:lnTo>
                  <a:lnTo>
                    <a:pt x="58" y="62"/>
                  </a:lnTo>
                  <a:lnTo>
                    <a:pt x="16" y="59"/>
                  </a:lnTo>
                  <a:lnTo>
                    <a:pt x="0" y="73"/>
                  </a:lnTo>
                  <a:lnTo>
                    <a:pt x="2" y="116"/>
                  </a:lnTo>
                  <a:lnTo>
                    <a:pt x="4" y="153"/>
                  </a:lnTo>
                  <a:lnTo>
                    <a:pt x="13" y="184"/>
                  </a:lnTo>
                  <a:lnTo>
                    <a:pt x="23" y="191"/>
                  </a:lnTo>
                </a:path>
              </a:pathLst>
            </a:custGeom>
            <a:gradFill rotWithShape="0">
              <a:gsLst>
                <a:gs pos="0">
                  <a:srgbClr val="CC6600"/>
                </a:gs>
                <a:gs pos="100000">
                  <a:srgbClr val="000000"/>
                </a:gs>
              </a:gsLst>
              <a:lin ang="540000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22" name="Freeform 25"/>
            <p:cNvSpPr>
              <a:spLocks/>
            </p:cNvSpPr>
            <p:nvPr/>
          </p:nvSpPr>
          <p:spPr bwMode="auto">
            <a:xfrm>
              <a:off x="3943" y="152"/>
              <a:ext cx="1733" cy="254"/>
            </a:xfrm>
            <a:custGeom>
              <a:avLst/>
              <a:gdLst>
                <a:gd name="T0" fmla="*/ 0 w 1733"/>
                <a:gd name="T1" fmla="*/ 191 h 254"/>
                <a:gd name="T2" fmla="*/ 4 w 1733"/>
                <a:gd name="T3" fmla="*/ 203 h 254"/>
                <a:gd name="T4" fmla="*/ 7 w 1733"/>
                <a:gd name="T5" fmla="*/ 92 h 254"/>
                <a:gd name="T6" fmla="*/ 22 w 1733"/>
                <a:gd name="T7" fmla="*/ 46 h 254"/>
                <a:gd name="T8" fmla="*/ 82 w 1733"/>
                <a:gd name="T9" fmla="*/ 40 h 254"/>
                <a:gd name="T10" fmla="*/ 198 w 1733"/>
                <a:gd name="T11" fmla="*/ 46 h 254"/>
                <a:gd name="T12" fmla="*/ 308 w 1733"/>
                <a:gd name="T13" fmla="*/ 44 h 254"/>
                <a:gd name="T14" fmla="*/ 437 w 1733"/>
                <a:gd name="T15" fmla="*/ 46 h 254"/>
                <a:gd name="T16" fmla="*/ 525 w 1733"/>
                <a:gd name="T17" fmla="*/ 40 h 254"/>
                <a:gd name="T18" fmla="*/ 598 w 1733"/>
                <a:gd name="T19" fmla="*/ 40 h 254"/>
                <a:gd name="T20" fmla="*/ 708 w 1733"/>
                <a:gd name="T21" fmla="*/ 53 h 254"/>
                <a:gd name="T22" fmla="*/ 788 w 1733"/>
                <a:gd name="T23" fmla="*/ 55 h 254"/>
                <a:gd name="T24" fmla="*/ 878 w 1733"/>
                <a:gd name="T25" fmla="*/ 46 h 254"/>
                <a:gd name="T26" fmla="*/ 986 w 1733"/>
                <a:gd name="T27" fmla="*/ 63 h 254"/>
                <a:gd name="T28" fmla="*/ 1071 w 1733"/>
                <a:gd name="T29" fmla="*/ 59 h 254"/>
                <a:gd name="T30" fmla="*/ 1150 w 1733"/>
                <a:gd name="T31" fmla="*/ 51 h 254"/>
                <a:gd name="T32" fmla="*/ 1241 w 1733"/>
                <a:gd name="T33" fmla="*/ 56 h 254"/>
                <a:gd name="T34" fmla="*/ 1319 w 1733"/>
                <a:gd name="T35" fmla="*/ 51 h 254"/>
                <a:gd name="T36" fmla="*/ 1395 w 1733"/>
                <a:gd name="T37" fmla="*/ 46 h 254"/>
                <a:gd name="T38" fmla="*/ 1449 w 1733"/>
                <a:gd name="T39" fmla="*/ 50 h 254"/>
                <a:gd name="T40" fmla="*/ 1557 w 1733"/>
                <a:gd name="T41" fmla="*/ 40 h 254"/>
                <a:gd name="T42" fmla="*/ 1665 w 1733"/>
                <a:gd name="T43" fmla="*/ 53 h 254"/>
                <a:gd name="T44" fmla="*/ 1703 w 1733"/>
                <a:gd name="T45" fmla="*/ 74 h 254"/>
                <a:gd name="T46" fmla="*/ 1721 w 1733"/>
                <a:gd name="T47" fmla="*/ 107 h 254"/>
                <a:gd name="T48" fmla="*/ 1732 w 1733"/>
                <a:gd name="T49" fmla="*/ 196 h 254"/>
                <a:gd name="T50" fmla="*/ 1732 w 1733"/>
                <a:gd name="T51" fmla="*/ 65 h 254"/>
                <a:gd name="T52" fmla="*/ 1725 w 1733"/>
                <a:gd name="T53" fmla="*/ 26 h 254"/>
                <a:gd name="T54" fmla="*/ 1606 w 1733"/>
                <a:gd name="T55" fmla="*/ 9 h 254"/>
                <a:gd name="T56" fmla="*/ 1510 w 1733"/>
                <a:gd name="T57" fmla="*/ 2 h 254"/>
                <a:gd name="T58" fmla="*/ 1443 w 1733"/>
                <a:gd name="T59" fmla="*/ 6 h 254"/>
                <a:gd name="T60" fmla="*/ 1349 w 1733"/>
                <a:gd name="T61" fmla="*/ 13 h 254"/>
                <a:gd name="T62" fmla="*/ 1182 w 1733"/>
                <a:gd name="T63" fmla="*/ 9 h 254"/>
                <a:gd name="T64" fmla="*/ 1067 w 1733"/>
                <a:gd name="T65" fmla="*/ 10 h 254"/>
                <a:gd name="T66" fmla="*/ 986 w 1733"/>
                <a:gd name="T67" fmla="*/ 9 h 254"/>
                <a:gd name="T68" fmla="*/ 923 w 1733"/>
                <a:gd name="T69" fmla="*/ 7 h 254"/>
                <a:gd name="T70" fmla="*/ 813 w 1733"/>
                <a:gd name="T71" fmla="*/ 9 h 254"/>
                <a:gd name="T72" fmla="*/ 681 w 1733"/>
                <a:gd name="T73" fmla="*/ 10 h 254"/>
                <a:gd name="T74" fmla="*/ 531 w 1733"/>
                <a:gd name="T75" fmla="*/ 7 h 254"/>
                <a:gd name="T76" fmla="*/ 463 w 1733"/>
                <a:gd name="T77" fmla="*/ 4 h 254"/>
                <a:gd name="T78" fmla="*/ 351 w 1733"/>
                <a:gd name="T79" fmla="*/ 4 h 254"/>
                <a:gd name="T80" fmla="*/ 208 w 1733"/>
                <a:gd name="T81" fmla="*/ 4 h 254"/>
                <a:gd name="T82" fmla="*/ 87 w 1733"/>
                <a:gd name="T83" fmla="*/ 0 h 254"/>
                <a:gd name="T84" fmla="*/ 28 w 1733"/>
                <a:gd name="T85" fmla="*/ 2 h 254"/>
                <a:gd name="T86" fmla="*/ 4 w 1733"/>
                <a:gd name="T87" fmla="*/ 28 h 254"/>
                <a:gd name="T88" fmla="*/ 0 w 1733"/>
                <a:gd name="T89" fmla="*/ 89 h 2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33" h="254">
                  <a:moveTo>
                    <a:pt x="0" y="123"/>
                  </a:moveTo>
                  <a:lnTo>
                    <a:pt x="0" y="191"/>
                  </a:lnTo>
                  <a:lnTo>
                    <a:pt x="0" y="253"/>
                  </a:lnTo>
                  <a:lnTo>
                    <a:pt x="4" y="203"/>
                  </a:lnTo>
                  <a:lnTo>
                    <a:pt x="5" y="163"/>
                  </a:lnTo>
                  <a:lnTo>
                    <a:pt x="7" y="92"/>
                  </a:lnTo>
                  <a:lnTo>
                    <a:pt x="12" y="57"/>
                  </a:lnTo>
                  <a:lnTo>
                    <a:pt x="22" y="46"/>
                  </a:lnTo>
                  <a:lnTo>
                    <a:pt x="48" y="38"/>
                  </a:lnTo>
                  <a:lnTo>
                    <a:pt x="82" y="40"/>
                  </a:lnTo>
                  <a:lnTo>
                    <a:pt x="162" y="40"/>
                  </a:lnTo>
                  <a:lnTo>
                    <a:pt x="198" y="46"/>
                  </a:lnTo>
                  <a:lnTo>
                    <a:pt x="249" y="40"/>
                  </a:lnTo>
                  <a:lnTo>
                    <a:pt x="308" y="44"/>
                  </a:lnTo>
                  <a:lnTo>
                    <a:pt x="351" y="42"/>
                  </a:lnTo>
                  <a:lnTo>
                    <a:pt x="437" y="46"/>
                  </a:lnTo>
                  <a:lnTo>
                    <a:pt x="467" y="46"/>
                  </a:lnTo>
                  <a:lnTo>
                    <a:pt x="525" y="40"/>
                  </a:lnTo>
                  <a:lnTo>
                    <a:pt x="544" y="48"/>
                  </a:lnTo>
                  <a:lnTo>
                    <a:pt x="598" y="40"/>
                  </a:lnTo>
                  <a:lnTo>
                    <a:pt x="680" y="46"/>
                  </a:lnTo>
                  <a:lnTo>
                    <a:pt x="708" y="53"/>
                  </a:lnTo>
                  <a:lnTo>
                    <a:pt x="751" y="46"/>
                  </a:lnTo>
                  <a:lnTo>
                    <a:pt x="788" y="55"/>
                  </a:lnTo>
                  <a:lnTo>
                    <a:pt x="818" y="55"/>
                  </a:lnTo>
                  <a:lnTo>
                    <a:pt x="878" y="46"/>
                  </a:lnTo>
                  <a:lnTo>
                    <a:pt x="935" y="53"/>
                  </a:lnTo>
                  <a:lnTo>
                    <a:pt x="986" y="63"/>
                  </a:lnTo>
                  <a:lnTo>
                    <a:pt x="1002" y="65"/>
                  </a:lnTo>
                  <a:lnTo>
                    <a:pt x="1071" y="59"/>
                  </a:lnTo>
                  <a:lnTo>
                    <a:pt x="1135" y="54"/>
                  </a:lnTo>
                  <a:lnTo>
                    <a:pt x="1150" y="51"/>
                  </a:lnTo>
                  <a:lnTo>
                    <a:pt x="1174" y="53"/>
                  </a:lnTo>
                  <a:lnTo>
                    <a:pt x="1241" y="56"/>
                  </a:lnTo>
                  <a:lnTo>
                    <a:pt x="1292" y="48"/>
                  </a:lnTo>
                  <a:lnTo>
                    <a:pt x="1319" y="51"/>
                  </a:lnTo>
                  <a:lnTo>
                    <a:pt x="1360" y="53"/>
                  </a:lnTo>
                  <a:lnTo>
                    <a:pt x="1395" y="46"/>
                  </a:lnTo>
                  <a:lnTo>
                    <a:pt x="1418" y="40"/>
                  </a:lnTo>
                  <a:lnTo>
                    <a:pt x="1449" y="50"/>
                  </a:lnTo>
                  <a:lnTo>
                    <a:pt x="1514" y="53"/>
                  </a:lnTo>
                  <a:lnTo>
                    <a:pt x="1557" y="40"/>
                  </a:lnTo>
                  <a:lnTo>
                    <a:pt x="1620" y="53"/>
                  </a:lnTo>
                  <a:lnTo>
                    <a:pt x="1665" y="53"/>
                  </a:lnTo>
                  <a:lnTo>
                    <a:pt x="1688" y="53"/>
                  </a:lnTo>
                  <a:lnTo>
                    <a:pt x="1703" y="74"/>
                  </a:lnTo>
                  <a:lnTo>
                    <a:pt x="1713" y="85"/>
                  </a:lnTo>
                  <a:lnTo>
                    <a:pt x="1721" y="107"/>
                  </a:lnTo>
                  <a:lnTo>
                    <a:pt x="1727" y="145"/>
                  </a:lnTo>
                  <a:lnTo>
                    <a:pt x="1732" y="196"/>
                  </a:lnTo>
                  <a:lnTo>
                    <a:pt x="1732" y="92"/>
                  </a:lnTo>
                  <a:lnTo>
                    <a:pt x="1732" y="65"/>
                  </a:lnTo>
                  <a:lnTo>
                    <a:pt x="1729" y="47"/>
                  </a:lnTo>
                  <a:lnTo>
                    <a:pt x="1725" y="26"/>
                  </a:lnTo>
                  <a:lnTo>
                    <a:pt x="1700" y="12"/>
                  </a:lnTo>
                  <a:lnTo>
                    <a:pt x="1606" y="9"/>
                  </a:lnTo>
                  <a:lnTo>
                    <a:pt x="1584" y="2"/>
                  </a:lnTo>
                  <a:lnTo>
                    <a:pt x="1510" y="2"/>
                  </a:lnTo>
                  <a:lnTo>
                    <a:pt x="1488" y="5"/>
                  </a:lnTo>
                  <a:lnTo>
                    <a:pt x="1443" y="6"/>
                  </a:lnTo>
                  <a:lnTo>
                    <a:pt x="1410" y="3"/>
                  </a:lnTo>
                  <a:lnTo>
                    <a:pt x="1349" y="13"/>
                  </a:lnTo>
                  <a:lnTo>
                    <a:pt x="1222" y="6"/>
                  </a:lnTo>
                  <a:lnTo>
                    <a:pt x="1182" y="9"/>
                  </a:lnTo>
                  <a:lnTo>
                    <a:pt x="1112" y="15"/>
                  </a:lnTo>
                  <a:lnTo>
                    <a:pt x="1067" y="10"/>
                  </a:lnTo>
                  <a:lnTo>
                    <a:pt x="1022" y="9"/>
                  </a:lnTo>
                  <a:lnTo>
                    <a:pt x="986" y="9"/>
                  </a:lnTo>
                  <a:lnTo>
                    <a:pt x="947" y="14"/>
                  </a:lnTo>
                  <a:lnTo>
                    <a:pt x="923" y="7"/>
                  </a:lnTo>
                  <a:lnTo>
                    <a:pt x="839" y="9"/>
                  </a:lnTo>
                  <a:lnTo>
                    <a:pt x="813" y="9"/>
                  </a:lnTo>
                  <a:lnTo>
                    <a:pt x="769" y="7"/>
                  </a:lnTo>
                  <a:lnTo>
                    <a:pt x="681" y="10"/>
                  </a:lnTo>
                  <a:lnTo>
                    <a:pt x="603" y="7"/>
                  </a:lnTo>
                  <a:lnTo>
                    <a:pt x="531" y="7"/>
                  </a:lnTo>
                  <a:lnTo>
                    <a:pt x="496" y="9"/>
                  </a:lnTo>
                  <a:lnTo>
                    <a:pt x="463" y="4"/>
                  </a:lnTo>
                  <a:lnTo>
                    <a:pt x="435" y="4"/>
                  </a:lnTo>
                  <a:lnTo>
                    <a:pt x="351" y="4"/>
                  </a:lnTo>
                  <a:lnTo>
                    <a:pt x="253" y="7"/>
                  </a:lnTo>
                  <a:lnTo>
                    <a:pt x="208" y="4"/>
                  </a:lnTo>
                  <a:lnTo>
                    <a:pt x="155" y="7"/>
                  </a:lnTo>
                  <a:lnTo>
                    <a:pt x="87" y="0"/>
                  </a:lnTo>
                  <a:lnTo>
                    <a:pt x="45" y="0"/>
                  </a:lnTo>
                  <a:lnTo>
                    <a:pt x="28" y="2"/>
                  </a:lnTo>
                  <a:lnTo>
                    <a:pt x="15" y="9"/>
                  </a:lnTo>
                  <a:lnTo>
                    <a:pt x="4" y="28"/>
                  </a:lnTo>
                  <a:lnTo>
                    <a:pt x="0" y="58"/>
                  </a:lnTo>
                  <a:lnTo>
                    <a:pt x="0" y="89"/>
                  </a:lnTo>
                  <a:lnTo>
                    <a:pt x="0" y="123"/>
                  </a:lnTo>
                </a:path>
              </a:pathLst>
            </a:custGeom>
            <a:solidFill>
              <a:srgbClr val="FFFFFF"/>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23" name="Freeform 26"/>
            <p:cNvSpPr>
              <a:spLocks/>
            </p:cNvSpPr>
            <p:nvPr/>
          </p:nvSpPr>
          <p:spPr bwMode="auto">
            <a:xfrm>
              <a:off x="3946" y="556"/>
              <a:ext cx="1733" cy="103"/>
            </a:xfrm>
            <a:custGeom>
              <a:avLst/>
              <a:gdLst>
                <a:gd name="T0" fmla="*/ 0 w 1733"/>
                <a:gd name="T1" fmla="*/ 24 h 103"/>
                <a:gd name="T2" fmla="*/ 4 w 1733"/>
                <a:gd name="T3" fmla="*/ 20 h 103"/>
                <a:gd name="T4" fmla="*/ 6 w 1733"/>
                <a:gd name="T5" fmla="*/ 65 h 103"/>
                <a:gd name="T6" fmla="*/ 22 w 1733"/>
                <a:gd name="T7" fmla="*/ 83 h 103"/>
                <a:gd name="T8" fmla="*/ 48 w 1733"/>
                <a:gd name="T9" fmla="*/ 78 h 103"/>
                <a:gd name="T10" fmla="*/ 90 w 1733"/>
                <a:gd name="T11" fmla="*/ 78 h 103"/>
                <a:gd name="T12" fmla="*/ 132 w 1733"/>
                <a:gd name="T13" fmla="*/ 80 h 103"/>
                <a:gd name="T14" fmla="*/ 156 w 1733"/>
                <a:gd name="T15" fmla="*/ 82 h 103"/>
                <a:gd name="T16" fmla="*/ 202 w 1733"/>
                <a:gd name="T17" fmla="*/ 77 h 103"/>
                <a:gd name="T18" fmla="*/ 266 w 1733"/>
                <a:gd name="T19" fmla="*/ 82 h 103"/>
                <a:gd name="T20" fmla="*/ 336 w 1733"/>
                <a:gd name="T21" fmla="*/ 82 h 103"/>
                <a:gd name="T22" fmla="*/ 390 w 1733"/>
                <a:gd name="T23" fmla="*/ 85 h 103"/>
                <a:gd name="T24" fmla="*/ 421 w 1733"/>
                <a:gd name="T25" fmla="*/ 83 h 103"/>
                <a:gd name="T26" fmla="*/ 525 w 1733"/>
                <a:gd name="T27" fmla="*/ 85 h 103"/>
                <a:gd name="T28" fmla="*/ 590 w 1733"/>
                <a:gd name="T29" fmla="*/ 78 h 103"/>
                <a:gd name="T30" fmla="*/ 656 w 1733"/>
                <a:gd name="T31" fmla="*/ 80 h 103"/>
                <a:gd name="T32" fmla="*/ 708 w 1733"/>
                <a:gd name="T33" fmla="*/ 80 h 103"/>
                <a:gd name="T34" fmla="*/ 788 w 1733"/>
                <a:gd name="T35" fmla="*/ 79 h 103"/>
                <a:gd name="T36" fmla="*/ 850 w 1733"/>
                <a:gd name="T37" fmla="*/ 74 h 103"/>
                <a:gd name="T38" fmla="*/ 942 w 1733"/>
                <a:gd name="T39" fmla="*/ 75 h 103"/>
                <a:gd name="T40" fmla="*/ 1055 w 1733"/>
                <a:gd name="T41" fmla="*/ 78 h 103"/>
                <a:gd name="T42" fmla="*/ 1121 w 1733"/>
                <a:gd name="T43" fmla="*/ 74 h 103"/>
                <a:gd name="T44" fmla="*/ 1150 w 1733"/>
                <a:gd name="T45" fmla="*/ 81 h 103"/>
                <a:gd name="T46" fmla="*/ 1237 w 1733"/>
                <a:gd name="T47" fmla="*/ 81 h 103"/>
                <a:gd name="T48" fmla="*/ 1308 w 1733"/>
                <a:gd name="T49" fmla="*/ 81 h 103"/>
                <a:gd name="T50" fmla="*/ 1332 w 1733"/>
                <a:gd name="T51" fmla="*/ 77 h 103"/>
                <a:gd name="T52" fmla="*/ 1373 w 1733"/>
                <a:gd name="T53" fmla="*/ 82 h 103"/>
                <a:gd name="T54" fmla="*/ 1394 w 1733"/>
                <a:gd name="T55" fmla="*/ 83 h 103"/>
                <a:gd name="T56" fmla="*/ 1451 w 1733"/>
                <a:gd name="T57" fmla="*/ 82 h 103"/>
                <a:gd name="T58" fmla="*/ 1499 w 1733"/>
                <a:gd name="T59" fmla="*/ 80 h 103"/>
                <a:gd name="T60" fmla="*/ 1578 w 1733"/>
                <a:gd name="T61" fmla="*/ 76 h 103"/>
                <a:gd name="T62" fmla="*/ 1687 w 1733"/>
                <a:gd name="T63" fmla="*/ 75 h 103"/>
                <a:gd name="T64" fmla="*/ 1713 w 1733"/>
                <a:gd name="T65" fmla="*/ 67 h 103"/>
                <a:gd name="T66" fmla="*/ 1727 w 1733"/>
                <a:gd name="T67" fmla="*/ 43 h 103"/>
                <a:gd name="T68" fmla="*/ 1732 w 1733"/>
                <a:gd name="T69" fmla="*/ 65 h 103"/>
                <a:gd name="T70" fmla="*/ 1730 w 1733"/>
                <a:gd name="T71" fmla="*/ 82 h 103"/>
                <a:gd name="T72" fmla="*/ 1716 w 1733"/>
                <a:gd name="T73" fmla="*/ 98 h 103"/>
                <a:gd name="T74" fmla="*/ 1606 w 1733"/>
                <a:gd name="T75" fmla="*/ 98 h 103"/>
                <a:gd name="T76" fmla="*/ 1510 w 1733"/>
                <a:gd name="T77" fmla="*/ 100 h 103"/>
                <a:gd name="T78" fmla="*/ 1466 w 1733"/>
                <a:gd name="T79" fmla="*/ 102 h 103"/>
                <a:gd name="T80" fmla="*/ 1416 w 1733"/>
                <a:gd name="T81" fmla="*/ 102 h 103"/>
                <a:gd name="T82" fmla="*/ 1325 w 1733"/>
                <a:gd name="T83" fmla="*/ 96 h 103"/>
                <a:gd name="T84" fmla="*/ 1216 w 1733"/>
                <a:gd name="T85" fmla="*/ 95 h 103"/>
                <a:gd name="T86" fmla="*/ 1125 w 1733"/>
                <a:gd name="T87" fmla="*/ 97 h 103"/>
                <a:gd name="T88" fmla="*/ 1067 w 1733"/>
                <a:gd name="T89" fmla="*/ 97 h 103"/>
                <a:gd name="T90" fmla="*/ 1022 w 1733"/>
                <a:gd name="T91" fmla="*/ 98 h 103"/>
                <a:gd name="T92" fmla="*/ 987 w 1733"/>
                <a:gd name="T93" fmla="*/ 100 h 103"/>
                <a:gd name="T94" fmla="*/ 947 w 1733"/>
                <a:gd name="T95" fmla="*/ 96 h 103"/>
                <a:gd name="T96" fmla="*/ 901 w 1733"/>
                <a:gd name="T97" fmla="*/ 100 h 103"/>
                <a:gd name="T98" fmla="*/ 839 w 1733"/>
                <a:gd name="T99" fmla="*/ 100 h 103"/>
                <a:gd name="T100" fmla="*/ 791 w 1733"/>
                <a:gd name="T101" fmla="*/ 98 h 103"/>
                <a:gd name="T102" fmla="*/ 720 w 1733"/>
                <a:gd name="T103" fmla="*/ 102 h 103"/>
                <a:gd name="T104" fmla="*/ 638 w 1733"/>
                <a:gd name="T105" fmla="*/ 102 h 103"/>
                <a:gd name="T106" fmla="*/ 563 w 1733"/>
                <a:gd name="T107" fmla="*/ 102 h 103"/>
                <a:gd name="T108" fmla="*/ 496 w 1733"/>
                <a:gd name="T109" fmla="*/ 98 h 103"/>
                <a:gd name="T110" fmla="*/ 435 w 1733"/>
                <a:gd name="T111" fmla="*/ 100 h 103"/>
                <a:gd name="T112" fmla="*/ 326 w 1733"/>
                <a:gd name="T113" fmla="*/ 100 h 103"/>
                <a:gd name="T114" fmla="*/ 208 w 1733"/>
                <a:gd name="T115" fmla="*/ 100 h 103"/>
                <a:gd name="T116" fmla="*/ 15 w 1733"/>
                <a:gd name="T117" fmla="*/ 98 h 103"/>
                <a:gd name="T118" fmla="*/ 0 w 1733"/>
                <a:gd name="T119" fmla="*/ 78 h 103"/>
                <a:gd name="T120" fmla="*/ 0 w 1733"/>
                <a:gd name="T121" fmla="*/ 52 h 1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3" h="103">
                  <a:moveTo>
                    <a:pt x="0" y="52"/>
                  </a:moveTo>
                  <a:lnTo>
                    <a:pt x="0" y="24"/>
                  </a:lnTo>
                  <a:lnTo>
                    <a:pt x="0" y="0"/>
                  </a:lnTo>
                  <a:lnTo>
                    <a:pt x="4" y="20"/>
                  </a:lnTo>
                  <a:lnTo>
                    <a:pt x="5" y="36"/>
                  </a:lnTo>
                  <a:lnTo>
                    <a:pt x="6" y="65"/>
                  </a:lnTo>
                  <a:lnTo>
                    <a:pt x="12" y="78"/>
                  </a:lnTo>
                  <a:lnTo>
                    <a:pt x="22" y="83"/>
                  </a:lnTo>
                  <a:lnTo>
                    <a:pt x="33" y="80"/>
                  </a:lnTo>
                  <a:lnTo>
                    <a:pt x="48" y="78"/>
                  </a:lnTo>
                  <a:lnTo>
                    <a:pt x="74" y="77"/>
                  </a:lnTo>
                  <a:lnTo>
                    <a:pt x="90" y="78"/>
                  </a:lnTo>
                  <a:lnTo>
                    <a:pt x="103" y="78"/>
                  </a:lnTo>
                  <a:lnTo>
                    <a:pt x="132" y="80"/>
                  </a:lnTo>
                  <a:lnTo>
                    <a:pt x="143" y="81"/>
                  </a:lnTo>
                  <a:lnTo>
                    <a:pt x="156" y="82"/>
                  </a:lnTo>
                  <a:lnTo>
                    <a:pt x="178" y="78"/>
                  </a:lnTo>
                  <a:lnTo>
                    <a:pt x="202" y="77"/>
                  </a:lnTo>
                  <a:lnTo>
                    <a:pt x="231" y="76"/>
                  </a:lnTo>
                  <a:lnTo>
                    <a:pt x="266" y="82"/>
                  </a:lnTo>
                  <a:lnTo>
                    <a:pt x="311" y="85"/>
                  </a:lnTo>
                  <a:lnTo>
                    <a:pt x="336" y="82"/>
                  </a:lnTo>
                  <a:lnTo>
                    <a:pt x="351" y="85"/>
                  </a:lnTo>
                  <a:lnTo>
                    <a:pt x="390" y="85"/>
                  </a:lnTo>
                  <a:lnTo>
                    <a:pt x="404" y="80"/>
                  </a:lnTo>
                  <a:lnTo>
                    <a:pt x="421" y="83"/>
                  </a:lnTo>
                  <a:lnTo>
                    <a:pt x="467" y="83"/>
                  </a:lnTo>
                  <a:lnTo>
                    <a:pt x="525" y="85"/>
                  </a:lnTo>
                  <a:lnTo>
                    <a:pt x="545" y="82"/>
                  </a:lnTo>
                  <a:lnTo>
                    <a:pt x="590" y="78"/>
                  </a:lnTo>
                  <a:lnTo>
                    <a:pt x="620" y="77"/>
                  </a:lnTo>
                  <a:lnTo>
                    <a:pt x="656" y="80"/>
                  </a:lnTo>
                  <a:lnTo>
                    <a:pt x="680" y="83"/>
                  </a:lnTo>
                  <a:lnTo>
                    <a:pt x="708" y="80"/>
                  </a:lnTo>
                  <a:lnTo>
                    <a:pt x="757" y="83"/>
                  </a:lnTo>
                  <a:lnTo>
                    <a:pt x="788" y="79"/>
                  </a:lnTo>
                  <a:lnTo>
                    <a:pt x="818" y="79"/>
                  </a:lnTo>
                  <a:lnTo>
                    <a:pt x="850" y="74"/>
                  </a:lnTo>
                  <a:lnTo>
                    <a:pt x="890" y="80"/>
                  </a:lnTo>
                  <a:lnTo>
                    <a:pt x="942" y="75"/>
                  </a:lnTo>
                  <a:lnTo>
                    <a:pt x="1002" y="75"/>
                  </a:lnTo>
                  <a:lnTo>
                    <a:pt x="1055" y="78"/>
                  </a:lnTo>
                  <a:lnTo>
                    <a:pt x="1086" y="73"/>
                  </a:lnTo>
                  <a:lnTo>
                    <a:pt x="1121" y="74"/>
                  </a:lnTo>
                  <a:lnTo>
                    <a:pt x="1135" y="80"/>
                  </a:lnTo>
                  <a:lnTo>
                    <a:pt x="1150" y="81"/>
                  </a:lnTo>
                  <a:lnTo>
                    <a:pt x="1196" y="78"/>
                  </a:lnTo>
                  <a:lnTo>
                    <a:pt x="1237" y="81"/>
                  </a:lnTo>
                  <a:lnTo>
                    <a:pt x="1292" y="82"/>
                  </a:lnTo>
                  <a:lnTo>
                    <a:pt x="1308" y="81"/>
                  </a:lnTo>
                  <a:lnTo>
                    <a:pt x="1319" y="81"/>
                  </a:lnTo>
                  <a:lnTo>
                    <a:pt x="1332" y="77"/>
                  </a:lnTo>
                  <a:lnTo>
                    <a:pt x="1360" y="80"/>
                  </a:lnTo>
                  <a:lnTo>
                    <a:pt x="1373" y="82"/>
                  </a:lnTo>
                  <a:lnTo>
                    <a:pt x="1382" y="80"/>
                  </a:lnTo>
                  <a:lnTo>
                    <a:pt x="1394" y="83"/>
                  </a:lnTo>
                  <a:lnTo>
                    <a:pt x="1416" y="78"/>
                  </a:lnTo>
                  <a:lnTo>
                    <a:pt x="1451" y="82"/>
                  </a:lnTo>
                  <a:lnTo>
                    <a:pt x="1485" y="76"/>
                  </a:lnTo>
                  <a:lnTo>
                    <a:pt x="1499" y="80"/>
                  </a:lnTo>
                  <a:lnTo>
                    <a:pt x="1514" y="80"/>
                  </a:lnTo>
                  <a:lnTo>
                    <a:pt x="1578" y="76"/>
                  </a:lnTo>
                  <a:lnTo>
                    <a:pt x="1639" y="80"/>
                  </a:lnTo>
                  <a:lnTo>
                    <a:pt x="1687" y="75"/>
                  </a:lnTo>
                  <a:lnTo>
                    <a:pt x="1703" y="72"/>
                  </a:lnTo>
                  <a:lnTo>
                    <a:pt x="1713" y="67"/>
                  </a:lnTo>
                  <a:lnTo>
                    <a:pt x="1721" y="58"/>
                  </a:lnTo>
                  <a:lnTo>
                    <a:pt x="1727" y="43"/>
                  </a:lnTo>
                  <a:lnTo>
                    <a:pt x="1732" y="23"/>
                  </a:lnTo>
                  <a:lnTo>
                    <a:pt x="1732" y="65"/>
                  </a:lnTo>
                  <a:lnTo>
                    <a:pt x="1732" y="75"/>
                  </a:lnTo>
                  <a:lnTo>
                    <a:pt x="1730" y="82"/>
                  </a:lnTo>
                  <a:lnTo>
                    <a:pt x="1725" y="91"/>
                  </a:lnTo>
                  <a:lnTo>
                    <a:pt x="1716" y="98"/>
                  </a:lnTo>
                  <a:lnTo>
                    <a:pt x="1652" y="102"/>
                  </a:lnTo>
                  <a:lnTo>
                    <a:pt x="1606" y="98"/>
                  </a:lnTo>
                  <a:lnTo>
                    <a:pt x="1583" y="100"/>
                  </a:lnTo>
                  <a:lnTo>
                    <a:pt x="1510" y="100"/>
                  </a:lnTo>
                  <a:lnTo>
                    <a:pt x="1488" y="100"/>
                  </a:lnTo>
                  <a:lnTo>
                    <a:pt x="1466" y="102"/>
                  </a:lnTo>
                  <a:lnTo>
                    <a:pt x="1443" y="99"/>
                  </a:lnTo>
                  <a:lnTo>
                    <a:pt x="1416" y="102"/>
                  </a:lnTo>
                  <a:lnTo>
                    <a:pt x="1346" y="100"/>
                  </a:lnTo>
                  <a:lnTo>
                    <a:pt x="1325" y="96"/>
                  </a:lnTo>
                  <a:lnTo>
                    <a:pt x="1260" y="100"/>
                  </a:lnTo>
                  <a:lnTo>
                    <a:pt x="1216" y="95"/>
                  </a:lnTo>
                  <a:lnTo>
                    <a:pt x="1165" y="100"/>
                  </a:lnTo>
                  <a:lnTo>
                    <a:pt x="1125" y="97"/>
                  </a:lnTo>
                  <a:lnTo>
                    <a:pt x="1088" y="100"/>
                  </a:lnTo>
                  <a:lnTo>
                    <a:pt x="1067" y="97"/>
                  </a:lnTo>
                  <a:lnTo>
                    <a:pt x="1048" y="98"/>
                  </a:lnTo>
                  <a:lnTo>
                    <a:pt x="1022" y="98"/>
                  </a:lnTo>
                  <a:lnTo>
                    <a:pt x="1006" y="95"/>
                  </a:lnTo>
                  <a:lnTo>
                    <a:pt x="987" y="100"/>
                  </a:lnTo>
                  <a:lnTo>
                    <a:pt x="967" y="95"/>
                  </a:lnTo>
                  <a:lnTo>
                    <a:pt x="947" y="96"/>
                  </a:lnTo>
                  <a:lnTo>
                    <a:pt x="923" y="98"/>
                  </a:lnTo>
                  <a:lnTo>
                    <a:pt x="901" y="100"/>
                  </a:lnTo>
                  <a:lnTo>
                    <a:pt x="875" y="100"/>
                  </a:lnTo>
                  <a:lnTo>
                    <a:pt x="839" y="100"/>
                  </a:lnTo>
                  <a:lnTo>
                    <a:pt x="813" y="100"/>
                  </a:lnTo>
                  <a:lnTo>
                    <a:pt x="791" y="98"/>
                  </a:lnTo>
                  <a:lnTo>
                    <a:pt x="769" y="98"/>
                  </a:lnTo>
                  <a:lnTo>
                    <a:pt x="720" y="102"/>
                  </a:lnTo>
                  <a:lnTo>
                    <a:pt x="681" y="97"/>
                  </a:lnTo>
                  <a:lnTo>
                    <a:pt x="638" y="102"/>
                  </a:lnTo>
                  <a:lnTo>
                    <a:pt x="603" y="98"/>
                  </a:lnTo>
                  <a:lnTo>
                    <a:pt x="563" y="102"/>
                  </a:lnTo>
                  <a:lnTo>
                    <a:pt x="531" y="98"/>
                  </a:lnTo>
                  <a:lnTo>
                    <a:pt x="496" y="98"/>
                  </a:lnTo>
                  <a:lnTo>
                    <a:pt x="463" y="100"/>
                  </a:lnTo>
                  <a:lnTo>
                    <a:pt x="435" y="100"/>
                  </a:lnTo>
                  <a:lnTo>
                    <a:pt x="351" y="100"/>
                  </a:lnTo>
                  <a:lnTo>
                    <a:pt x="326" y="100"/>
                  </a:lnTo>
                  <a:lnTo>
                    <a:pt x="254" y="98"/>
                  </a:lnTo>
                  <a:lnTo>
                    <a:pt x="208" y="100"/>
                  </a:lnTo>
                  <a:lnTo>
                    <a:pt x="84" y="97"/>
                  </a:lnTo>
                  <a:lnTo>
                    <a:pt x="15" y="98"/>
                  </a:lnTo>
                  <a:lnTo>
                    <a:pt x="3" y="90"/>
                  </a:lnTo>
                  <a:lnTo>
                    <a:pt x="0" y="78"/>
                  </a:lnTo>
                  <a:lnTo>
                    <a:pt x="0" y="65"/>
                  </a:lnTo>
                  <a:lnTo>
                    <a:pt x="0" y="52"/>
                  </a:lnTo>
                </a:path>
              </a:pathLst>
            </a:custGeom>
            <a:solidFill>
              <a:schemeClr val="bg1"/>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grpSp>
      <p:sp>
        <p:nvSpPr>
          <p:cNvPr id="3099" name="Rectangle 27"/>
          <p:cNvSpPr>
            <a:spLocks noGrp="1" noChangeArrowheads="1"/>
          </p:cNvSpPr>
          <p:nvPr>
            <p:ph type="ctrTitle" sz="quarter"/>
          </p:nvPr>
        </p:nvSpPr>
        <p:spPr>
          <a:xfrm>
            <a:off x="685800" y="2286000"/>
            <a:ext cx="7772400" cy="1143000"/>
          </a:xfrm>
          <a:ln w="12700" cap="sq">
            <a:headEnd type="none" w="sm" len="sm"/>
            <a:tailEnd type="none" w="sm" len="sm"/>
          </a:ln>
        </p:spPr>
        <p:txBody>
          <a:bodyPr lIns="91440" tIns="45720" rIns="91440" bIns="45720"/>
          <a:lstStyle>
            <a:lvl1pPr>
              <a:defRPr/>
            </a:lvl1pPr>
          </a:lstStyle>
          <a:p>
            <a:r>
              <a:rPr lang="en-US"/>
              <a:t>Click to edit Master title style</a:t>
            </a:r>
          </a:p>
        </p:txBody>
      </p:sp>
      <p:sp>
        <p:nvSpPr>
          <p:cNvPr id="3100" name="Rectangle 28"/>
          <p:cNvSpPr>
            <a:spLocks noGrp="1" noChangeArrowheads="1"/>
          </p:cNvSpPr>
          <p:nvPr>
            <p:ph type="subTitle" sz="quarter" idx="1"/>
          </p:nvPr>
        </p:nvSpPr>
        <p:spPr>
          <a:xfrm>
            <a:off x="1371600" y="3886200"/>
            <a:ext cx="6400800" cy="1752600"/>
          </a:xfrm>
          <a:ln w="12700" cap="sq">
            <a:headEnd type="none" w="sm" len="sm"/>
            <a:tailEnd type="none" w="sm" len="sm"/>
          </a:ln>
        </p:spPr>
        <p:txBody>
          <a:bodyPr lIns="91440" tIns="45720" rIns="91440" bIns="45720"/>
          <a:lstStyle>
            <a:lvl1pPr marL="0" indent="0" algn="ctr">
              <a:buFont typeface="Wingdings" pitchFamily="-111" charset="2"/>
              <a:buNone/>
              <a:defRPr/>
            </a:lvl1pPr>
          </a:lstStyle>
          <a:p>
            <a:r>
              <a:rPr lang="en-US"/>
              <a:t>Click to edit Master subtitle style</a:t>
            </a:r>
          </a:p>
        </p:txBody>
      </p:sp>
      <p:sp>
        <p:nvSpPr>
          <p:cNvPr id="24" name="Rectangle 29"/>
          <p:cNvSpPr>
            <a:spLocks noGrp="1" noChangeArrowheads="1"/>
          </p:cNvSpPr>
          <p:nvPr>
            <p:ph type="dt" sz="quarter" idx="10"/>
          </p:nvPr>
        </p:nvSpPr>
        <p:spPr/>
        <p:txBody>
          <a:bodyPr/>
          <a:lstStyle>
            <a:lvl1pPr>
              <a:defRPr/>
            </a:lvl1pPr>
          </a:lstStyle>
          <a:p>
            <a:pPr>
              <a:defRPr/>
            </a:pPr>
            <a:endParaRPr lang="en-US">
              <a:solidFill>
                <a:srgbClr val="FFFFCC"/>
              </a:solidFill>
            </a:endParaRPr>
          </a:p>
        </p:txBody>
      </p:sp>
      <p:sp>
        <p:nvSpPr>
          <p:cNvPr id="25" name="Rectangle 30"/>
          <p:cNvSpPr>
            <a:spLocks noGrp="1" noChangeArrowheads="1"/>
          </p:cNvSpPr>
          <p:nvPr>
            <p:ph type="ftr" sz="quarter" idx="11"/>
          </p:nvPr>
        </p:nvSpPr>
        <p:spPr/>
        <p:txBody>
          <a:bodyPr/>
          <a:lstStyle>
            <a:lvl1pPr>
              <a:defRPr/>
            </a:lvl1pPr>
          </a:lstStyle>
          <a:p>
            <a:pPr>
              <a:defRPr/>
            </a:pPr>
            <a:endParaRPr lang="en-US">
              <a:solidFill>
                <a:srgbClr val="FFFFCC"/>
              </a:solidFill>
            </a:endParaRPr>
          </a:p>
        </p:txBody>
      </p:sp>
      <p:sp>
        <p:nvSpPr>
          <p:cNvPr id="26" name="Rectangle 31"/>
          <p:cNvSpPr>
            <a:spLocks noGrp="1" noChangeArrowheads="1"/>
          </p:cNvSpPr>
          <p:nvPr>
            <p:ph type="sldNum" sz="quarter" idx="12"/>
          </p:nvPr>
        </p:nvSpPr>
        <p:spPr/>
        <p:txBody>
          <a:bodyPr/>
          <a:lstStyle>
            <a:lvl1pPr>
              <a:defRPr/>
            </a:lvl1pPr>
          </a:lstStyle>
          <a:p>
            <a:pPr>
              <a:defRPr/>
            </a:pPr>
            <a:fld id="{1724AD19-5567-1F40-BD3C-979751CD7CF2}"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93756596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83D2657D-718C-A649-9A86-323AF4EED192}"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39251004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0E0F2435-17C9-1A42-BDF6-F4E17AF0F24B}"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73684967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4938" y="2116138"/>
            <a:ext cx="4371975"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9313" y="2116138"/>
            <a:ext cx="4371975"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2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29"/>
          <p:cNvSpPr>
            <a:spLocks noGrp="1" noChangeArrowheads="1"/>
          </p:cNvSpPr>
          <p:nvPr>
            <p:ph type="sldNum" sz="quarter" idx="12"/>
          </p:nvPr>
        </p:nvSpPr>
        <p:spPr>
          <a:ln/>
        </p:spPr>
        <p:txBody>
          <a:bodyPr/>
          <a:lstStyle>
            <a:lvl1pPr>
              <a:defRPr/>
            </a:lvl1pPr>
          </a:lstStyle>
          <a:p>
            <a:pPr>
              <a:defRPr/>
            </a:pPr>
            <a:fld id="{239D22A1-C25A-CD43-9446-D92B94E2BB9C}"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98247551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2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29"/>
          <p:cNvSpPr>
            <a:spLocks noGrp="1" noChangeArrowheads="1"/>
          </p:cNvSpPr>
          <p:nvPr>
            <p:ph type="sldNum" sz="quarter" idx="12"/>
          </p:nvPr>
        </p:nvSpPr>
        <p:spPr>
          <a:ln/>
        </p:spPr>
        <p:txBody>
          <a:bodyPr/>
          <a:lstStyle>
            <a:lvl1pPr>
              <a:defRPr/>
            </a:lvl1pPr>
          </a:lstStyle>
          <a:p>
            <a:pPr>
              <a:defRPr/>
            </a:pPr>
            <a:fld id="{D878BAB1-6AFD-A843-A4AB-700B463C152C}"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677117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AEFA8F3-28AE-1646-9DC7-034CD5878337}" type="slidenum">
              <a:rPr lang="en-US"/>
              <a:pPr>
                <a:defRPr/>
              </a:pPr>
              <a:t>‹#›</a:t>
            </a:fld>
            <a:endParaRPr lang="en-US"/>
          </a:p>
        </p:txBody>
      </p:sp>
    </p:spTree>
    <p:extLst>
      <p:ext uri="{BB962C8B-B14F-4D97-AF65-F5344CB8AC3E}">
        <p14:creationId xmlns:p14="http://schemas.microsoft.com/office/powerpoint/2010/main" val="291934433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2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29"/>
          <p:cNvSpPr>
            <a:spLocks noGrp="1" noChangeArrowheads="1"/>
          </p:cNvSpPr>
          <p:nvPr>
            <p:ph type="sldNum" sz="quarter" idx="12"/>
          </p:nvPr>
        </p:nvSpPr>
        <p:spPr>
          <a:ln/>
        </p:spPr>
        <p:txBody>
          <a:bodyPr/>
          <a:lstStyle>
            <a:lvl1pPr>
              <a:defRPr/>
            </a:lvl1pPr>
          </a:lstStyle>
          <a:p>
            <a:pPr>
              <a:defRPr/>
            </a:pPr>
            <a:fld id="{1177FAB6-4DF3-B04F-800B-6432CF4AB93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43366720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2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29"/>
          <p:cNvSpPr>
            <a:spLocks noGrp="1" noChangeArrowheads="1"/>
          </p:cNvSpPr>
          <p:nvPr>
            <p:ph type="sldNum" sz="quarter" idx="12"/>
          </p:nvPr>
        </p:nvSpPr>
        <p:spPr>
          <a:ln/>
        </p:spPr>
        <p:txBody>
          <a:bodyPr/>
          <a:lstStyle>
            <a:lvl1pPr>
              <a:defRPr/>
            </a:lvl1pPr>
          </a:lstStyle>
          <a:p>
            <a:pPr>
              <a:defRPr/>
            </a:pPr>
            <a:fld id="{56572228-36AB-9C44-A9FA-FA1727DA609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24151304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2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29"/>
          <p:cNvSpPr>
            <a:spLocks noGrp="1" noChangeArrowheads="1"/>
          </p:cNvSpPr>
          <p:nvPr>
            <p:ph type="sldNum" sz="quarter" idx="12"/>
          </p:nvPr>
        </p:nvSpPr>
        <p:spPr>
          <a:ln/>
        </p:spPr>
        <p:txBody>
          <a:bodyPr/>
          <a:lstStyle>
            <a:lvl1pPr>
              <a:defRPr/>
            </a:lvl1pPr>
          </a:lstStyle>
          <a:p>
            <a:pPr>
              <a:defRPr/>
            </a:pPr>
            <a:fld id="{CE4A5903-43BA-9840-BF84-126A6EAE51B3}"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65856196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2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29"/>
          <p:cNvSpPr>
            <a:spLocks noGrp="1" noChangeArrowheads="1"/>
          </p:cNvSpPr>
          <p:nvPr>
            <p:ph type="sldNum" sz="quarter" idx="12"/>
          </p:nvPr>
        </p:nvSpPr>
        <p:spPr>
          <a:ln/>
        </p:spPr>
        <p:txBody>
          <a:bodyPr/>
          <a:lstStyle>
            <a:lvl1pPr>
              <a:defRPr/>
            </a:lvl1pPr>
          </a:lstStyle>
          <a:p>
            <a:pPr>
              <a:defRPr/>
            </a:pPr>
            <a:fld id="{EE8A5A7F-DBDD-C74B-BAF1-E24CF075C71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14701969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71148214-13D0-7340-A566-D522B3F180F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29967670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7200" y="889000"/>
            <a:ext cx="2224088" cy="5362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4938" y="889000"/>
            <a:ext cx="6519862" cy="5362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137077A2-EAFC-5C4B-9920-F3BC0460E5A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61225377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AB867B16-89A1-DC49-A320-AF49C02560A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72559625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327720396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defTabSz="914085" eaLnBrk="0" fontAlgn="auto" hangingPunct="0">
              <a:spcBef>
                <a:spcPts val="0"/>
              </a:spcBef>
              <a:spcAft>
                <a:spcPts val="0"/>
              </a:spcAft>
              <a:defRPr>
                <a:latin typeface="Times New Roman" charset="0"/>
                <a:ea typeface="+mn-ea"/>
                <a:cs typeface="+mn-cs"/>
              </a:defRPr>
            </a:lvl1pPr>
          </a:lstStyle>
          <a:p>
            <a:pPr>
              <a:defRPr/>
            </a:pPr>
            <a:endParaRPr lang="en-US"/>
          </a:p>
        </p:txBody>
      </p:sp>
      <p:sp>
        <p:nvSpPr>
          <p:cNvPr id="3" name="Rectangle 10"/>
          <p:cNvSpPr>
            <a:spLocks noGrp="1" noChangeArrowheads="1"/>
          </p:cNvSpPr>
          <p:nvPr>
            <p:ph type="ftr" sz="quarter" idx="11"/>
          </p:nvPr>
        </p:nvSpPr>
        <p:spPr/>
        <p:txBody>
          <a:bodyPr/>
          <a:lstStyle>
            <a:lvl1pPr defTabSz="914085" eaLnBrk="0" fontAlgn="auto" hangingPunct="0">
              <a:spcBef>
                <a:spcPts val="0"/>
              </a:spcBef>
              <a:spcAft>
                <a:spcPts val="0"/>
              </a:spcAft>
              <a:defRPr>
                <a:latin typeface="Times New Roman" charset="0"/>
                <a:ea typeface="+mn-ea"/>
                <a:cs typeface="+mn-cs"/>
              </a:defRPr>
            </a:lvl1pPr>
          </a:lstStyle>
          <a:p>
            <a:pPr>
              <a:defRPr/>
            </a:pPr>
            <a:endParaRPr lang="en-US"/>
          </a:p>
        </p:txBody>
      </p:sp>
      <p:sp>
        <p:nvSpPr>
          <p:cNvPr id="4" name="Rectangle 11"/>
          <p:cNvSpPr>
            <a:spLocks noGrp="1" noChangeArrowheads="1"/>
          </p:cNvSpPr>
          <p:nvPr>
            <p:ph type="sldNum" sz="quarter" idx="12"/>
          </p:nvPr>
        </p:nvSpPr>
        <p:spPr/>
        <p:txBody>
          <a:bodyPr/>
          <a:lstStyle>
            <a:lvl1pPr defTabSz="914085" eaLnBrk="0" hangingPunct="0">
              <a:defRPr>
                <a:latin typeface="Times New Roman" charset="0"/>
              </a:defRPr>
            </a:lvl1pPr>
          </a:lstStyle>
          <a:p>
            <a:pPr>
              <a:defRPr/>
            </a:pPr>
            <a:fld id="{5136631C-9623-8848-AD16-7DF80C59B66E}" type="slidenum">
              <a:rPr lang="en-US"/>
              <a:pPr>
                <a:defRPr/>
              </a:pPr>
              <a:t>‹#›</a:t>
            </a:fld>
            <a:endParaRPr lang="en-US"/>
          </a:p>
        </p:txBody>
      </p:sp>
    </p:spTree>
    <p:extLst>
      <p:ext uri="{BB962C8B-B14F-4D97-AF65-F5344CB8AC3E}">
        <p14:creationId xmlns:p14="http://schemas.microsoft.com/office/powerpoint/2010/main" val="3867939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3B6C7A6-35B5-9F41-9BF7-4CFF71576464}" type="slidenum">
              <a:rPr lang="en-US"/>
              <a:pPr>
                <a:defRPr/>
              </a:pPr>
              <a:t>‹#›</a:t>
            </a:fld>
            <a:endParaRPr lang="en-US"/>
          </a:p>
        </p:txBody>
      </p:sp>
    </p:spTree>
    <p:extLst>
      <p:ext uri="{BB962C8B-B14F-4D97-AF65-F5344CB8AC3E}">
        <p14:creationId xmlns:p14="http://schemas.microsoft.com/office/powerpoint/2010/main" val="1030707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1FCBB58-4464-E747-9AC9-2CC82CE54C8B}" type="slidenum">
              <a:rPr lang="en-US"/>
              <a:pPr>
                <a:defRPr/>
              </a:pPr>
              <a:t>‹#›</a:t>
            </a:fld>
            <a:endParaRPr lang="en-US"/>
          </a:p>
        </p:txBody>
      </p:sp>
    </p:spTree>
    <p:extLst>
      <p:ext uri="{BB962C8B-B14F-4D97-AF65-F5344CB8AC3E}">
        <p14:creationId xmlns:p14="http://schemas.microsoft.com/office/powerpoint/2010/main" val="3862120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F4F0AA90-E9DD-2B45-89D1-2B2E8614C7D7}" type="slidenum">
              <a:rPr lang="en-US"/>
              <a:pPr>
                <a:defRPr/>
              </a:pPr>
              <a:t>‹#›</a:t>
            </a:fld>
            <a:endParaRPr lang="en-US"/>
          </a:p>
        </p:txBody>
      </p:sp>
    </p:spTree>
    <p:extLst>
      <p:ext uri="{BB962C8B-B14F-4D97-AF65-F5344CB8AC3E}">
        <p14:creationId xmlns:p14="http://schemas.microsoft.com/office/powerpoint/2010/main" val="2286552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0E5FD7DD-797E-9947-A35B-31E51FA4862E}" type="slidenum">
              <a:rPr lang="en-US"/>
              <a:pPr>
                <a:defRPr/>
              </a:pPr>
              <a:t>‹#›</a:t>
            </a:fld>
            <a:endParaRPr lang="en-US"/>
          </a:p>
        </p:txBody>
      </p:sp>
    </p:spTree>
    <p:extLst>
      <p:ext uri="{BB962C8B-B14F-4D97-AF65-F5344CB8AC3E}">
        <p14:creationId xmlns:p14="http://schemas.microsoft.com/office/powerpoint/2010/main" val="361584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212AF59-9D71-004E-9F21-50A220EB8B75}" type="slidenum">
              <a:rPr lang="en-US"/>
              <a:pPr>
                <a:defRPr/>
              </a:pPr>
              <a:t>‹#›</a:t>
            </a:fld>
            <a:endParaRPr lang="en-US"/>
          </a:p>
        </p:txBody>
      </p:sp>
    </p:spTree>
    <p:extLst>
      <p:ext uri="{BB962C8B-B14F-4D97-AF65-F5344CB8AC3E}">
        <p14:creationId xmlns:p14="http://schemas.microsoft.com/office/powerpoint/2010/main" val="1393641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189062DC-2EF2-A247-86B0-146C2FBCEA8C}" type="slidenum">
              <a:rPr lang="en-US"/>
              <a:pPr>
                <a:defRPr/>
              </a:pPr>
              <a:t>‹#›</a:t>
            </a:fld>
            <a:endParaRPr lang="en-US"/>
          </a:p>
        </p:txBody>
      </p:sp>
    </p:spTree>
    <p:extLst>
      <p:ext uri="{BB962C8B-B14F-4D97-AF65-F5344CB8AC3E}">
        <p14:creationId xmlns:p14="http://schemas.microsoft.com/office/powerpoint/2010/main" val="1086980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103A718E-8254-5C4B-B6B1-D460CF186906}" type="slidenum">
              <a:rPr lang="en-US"/>
              <a:pPr>
                <a:defRPr/>
              </a:pPr>
              <a:t>‹#›</a:t>
            </a:fld>
            <a:endParaRPr lang="en-US"/>
          </a:p>
        </p:txBody>
      </p:sp>
    </p:spTree>
    <p:extLst>
      <p:ext uri="{BB962C8B-B14F-4D97-AF65-F5344CB8AC3E}">
        <p14:creationId xmlns:p14="http://schemas.microsoft.com/office/powerpoint/2010/main" val="2545245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0C5E92B-E506-1D47-B169-17C9D5B2CE35}" type="slidenum">
              <a:rPr lang="en-US"/>
              <a:pPr>
                <a:defRPr/>
              </a:pPr>
              <a:t>‹#›</a:t>
            </a:fld>
            <a:endParaRPr lang="en-US"/>
          </a:p>
        </p:txBody>
      </p:sp>
    </p:spTree>
    <p:extLst>
      <p:ext uri="{BB962C8B-B14F-4D97-AF65-F5344CB8AC3E}">
        <p14:creationId xmlns:p14="http://schemas.microsoft.com/office/powerpoint/2010/main" val="2378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FE4548A-B15C-5E42-83B7-E5E91DB70C23}" type="slidenum">
              <a:rPr lang="en-US"/>
              <a:pPr>
                <a:defRPr/>
              </a:pPr>
              <a:t>‹#›</a:t>
            </a:fld>
            <a:endParaRPr lang="en-US"/>
          </a:p>
        </p:txBody>
      </p:sp>
    </p:spTree>
    <p:extLst>
      <p:ext uri="{BB962C8B-B14F-4D97-AF65-F5344CB8AC3E}">
        <p14:creationId xmlns:p14="http://schemas.microsoft.com/office/powerpoint/2010/main" val="33831887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85C77B4-0241-384C-B53D-8699ACA72247}" type="slidenum">
              <a:rPr lang="en-US"/>
              <a:pPr>
                <a:defRPr/>
              </a:pPr>
              <a:t>‹#›</a:t>
            </a:fld>
            <a:endParaRPr lang="en-US"/>
          </a:p>
        </p:txBody>
      </p:sp>
    </p:spTree>
    <p:extLst>
      <p:ext uri="{BB962C8B-B14F-4D97-AF65-F5344CB8AC3E}">
        <p14:creationId xmlns:p14="http://schemas.microsoft.com/office/powerpoint/2010/main" val="3430731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772729F-6C52-B848-9D18-9012D9A121B0}" type="slidenum">
              <a:rPr lang="en-US"/>
              <a:pPr>
                <a:defRPr/>
              </a:pPr>
              <a:t>‹#›</a:t>
            </a:fld>
            <a:endParaRPr lang="en-US"/>
          </a:p>
        </p:txBody>
      </p:sp>
    </p:spTree>
    <p:extLst>
      <p:ext uri="{BB962C8B-B14F-4D97-AF65-F5344CB8AC3E}">
        <p14:creationId xmlns:p14="http://schemas.microsoft.com/office/powerpoint/2010/main" val="6078657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300CE5EF-3C7A-224D-9DB4-CFF4E060F778}" type="slidenum">
              <a:rPr lang="en-US"/>
              <a:pPr>
                <a:defRPr/>
              </a:pPr>
              <a:t>‹#›</a:t>
            </a:fld>
            <a:endParaRPr lang="en-US"/>
          </a:p>
        </p:txBody>
      </p:sp>
    </p:spTree>
    <p:extLst>
      <p:ext uri="{BB962C8B-B14F-4D97-AF65-F5344CB8AC3E}">
        <p14:creationId xmlns:p14="http://schemas.microsoft.com/office/powerpoint/2010/main" val="3862542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a:ln/>
        </p:spPr>
        <p:txBody>
          <a:bodyPr/>
          <a:lstStyle>
            <a:lvl1pPr>
              <a:defRPr/>
            </a:lvl1pPr>
          </a:lstStyle>
          <a:p>
            <a:pPr>
              <a:defRPr/>
            </a:pPr>
            <a:endParaRPr lang="en-US"/>
          </a:p>
        </p:txBody>
      </p:sp>
      <p:sp>
        <p:nvSpPr>
          <p:cNvPr id="5" name="Rectangle 1037"/>
          <p:cNvSpPr>
            <a:spLocks noGrp="1" noChangeArrowheads="1"/>
          </p:cNvSpPr>
          <p:nvPr>
            <p:ph type="ftr" sz="quarter" idx="11"/>
          </p:nvPr>
        </p:nvSpPr>
        <p:spPr>
          <a:ln/>
        </p:spPr>
        <p:txBody>
          <a:bodyPr/>
          <a:lstStyle>
            <a:lvl1pPr>
              <a:defRPr/>
            </a:lvl1pPr>
          </a:lstStyle>
          <a:p>
            <a:pPr>
              <a:defRPr/>
            </a:pPr>
            <a:endParaRPr lang="en-US"/>
          </a:p>
        </p:txBody>
      </p:sp>
      <p:sp>
        <p:nvSpPr>
          <p:cNvPr id="6" name="Rectangle 1038"/>
          <p:cNvSpPr>
            <a:spLocks noGrp="1" noChangeArrowheads="1"/>
          </p:cNvSpPr>
          <p:nvPr>
            <p:ph type="sldNum" sz="quarter" idx="12"/>
          </p:nvPr>
        </p:nvSpPr>
        <p:spPr>
          <a:ln/>
        </p:spPr>
        <p:txBody>
          <a:bodyPr/>
          <a:lstStyle>
            <a:lvl1pPr>
              <a:defRPr/>
            </a:lvl1pPr>
          </a:lstStyle>
          <a:p>
            <a:pPr>
              <a:defRPr/>
            </a:pPr>
            <a:fld id="{910D7ECA-AA48-2249-814D-A9FB12259C6A}" type="slidenum">
              <a:rPr lang="en-US"/>
              <a:pPr>
                <a:defRPr/>
              </a:pPr>
              <a:t>‹#›</a:t>
            </a:fld>
            <a:endParaRPr lang="en-US"/>
          </a:p>
        </p:txBody>
      </p:sp>
    </p:spTree>
    <p:extLst>
      <p:ext uri="{BB962C8B-B14F-4D97-AF65-F5344CB8AC3E}">
        <p14:creationId xmlns:p14="http://schemas.microsoft.com/office/powerpoint/2010/main" val="2024458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6"/>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6"/>
          <p:cNvSpPr>
            <a:spLocks noGrp="1" noChangeArrowheads="1"/>
          </p:cNvSpPr>
          <p:nvPr>
            <p:ph type="dt" sz="half" idx="10"/>
          </p:nvPr>
        </p:nvSpPr>
        <p:spPr>
          <a:ln/>
        </p:spPr>
        <p:txBody>
          <a:bodyPr/>
          <a:lstStyle>
            <a:lvl1pPr>
              <a:defRPr/>
            </a:lvl1pPr>
          </a:lstStyle>
          <a:p>
            <a:pPr>
              <a:defRPr/>
            </a:pPr>
            <a:endParaRPr lang="en-US"/>
          </a:p>
        </p:txBody>
      </p:sp>
      <p:sp>
        <p:nvSpPr>
          <p:cNvPr id="7" name="Rectangle 1037"/>
          <p:cNvSpPr>
            <a:spLocks noGrp="1" noChangeArrowheads="1"/>
          </p:cNvSpPr>
          <p:nvPr>
            <p:ph type="ftr" sz="quarter" idx="11"/>
          </p:nvPr>
        </p:nvSpPr>
        <p:spPr>
          <a:ln/>
        </p:spPr>
        <p:txBody>
          <a:bodyPr/>
          <a:lstStyle>
            <a:lvl1pPr>
              <a:defRPr/>
            </a:lvl1pPr>
          </a:lstStyle>
          <a:p>
            <a:pPr>
              <a:defRPr/>
            </a:pPr>
            <a:endParaRPr lang="en-US"/>
          </a:p>
        </p:txBody>
      </p:sp>
      <p:sp>
        <p:nvSpPr>
          <p:cNvPr id="8" name="Rectangle 1038"/>
          <p:cNvSpPr>
            <a:spLocks noGrp="1" noChangeArrowheads="1"/>
          </p:cNvSpPr>
          <p:nvPr>
            <p:ph type="sldNum" sz="quarter" idx="12"/>
          </p:nvPr>
        </p:nvSpPr>
        <p:spPr>
          <a:ln/>
        </p:spPr>
        <p:txBody>
          <a:bodyPr/>
          <a:lstStyle>
            <a:lvl1pPr>
              <a:defRPr/>
            </a:lvl1pPr>
          </a:lstStyle>
          <a:p>
            <a:pPr>
              <a:defRPr/>
            </a:pPr>
            <a:fld id="{CA539CED-4EE3-1B41-B506-0DA6C3A1CBB1}" type="slidenum">
              <a:rPr lang="en-US"/>
              <a:pPr>
                <a:defRPr/>
              </a:pPr>
              <a:t>‹#›</a:t>
            </a:fld>
            <a:endParaRPr lang="en-US"/>
          </a:p>
        </p:txBody>
      </p:sp>
    </p:spTree>
    <p:extLst>
      <p:ext uri="{BB962C8B-B14F-4D97-AF65-F5344CB8AC3E}">
        <p14:creationId xmlns:p14="http://schemas.microsoft.com/office/powerpoint/2010/main" val="34939012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000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C172CA69-FFBB-104C-B2AF-9DC6FE14C6E8}" type="slidenum">
              <a:rPr lang="en-US"/>
              <a:pPr>
                <a:defRPr/>
              </a:pPr>
              <a:t>‹#›</a:t>
            </a:fld>
            <a:endParaRPr lang="en-US"/>
          </a:p>
        </p:txBody>
      </p:sp>
    </p:spTree>
    <p:extLst>
      <p:ext uri="{BB962C8B-B14F-4D97-AF65-F5344CB8AC3E}">
        <p14:creationId xmlns:p14="http://schemas.microsoft.com/office/powerpoint/2010/main" val="22058369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6505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73AF930A-929F-2749-AD28-DC25B18C046C}" type="slidenum">
              <a:rPr lang="en-US"/>
              <a:pPr>
                <a:defRPr/>
              </a:pPr>
              <a:t>‹#›</a:t>
            </a:fld>
            <a:endParaRPr lang="en-US"/>
          </a:p>
        </p:txBody>
      </p:sp>
    </p:spTree>
    <p:extLst>
      <p:ext uri="{BB962C8B-B14F-4D97-AF65-F5344CB8AC3E}">
        <p14:creationId xmlns:p14="http://schemas.microsoft.com/office/powerpoint/2010/main" val="1253720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a:ln/>
        </p:spPr>
        <p:txBody>
          <a:bodyPr/>
          <a:lstStyle>
            <a:lvl1pPr>
              <a:defRPr/>
            </a:lvl1pPr>
          </a:lstStyle>
          <a:p>
            <a:pPr>
              <a:defRPr/>
            </a:pPr>
            <a:endParaRPr lang="en-US"/>
          </a:p>
        </p:txBody>
      </p:sp>
      <p:sp>
        <p:nvSpPr>
          <p:cNvPr id="5" name="Rectangle 1037"/>
          <p:cNvSpPr>
            <a:spLocks noGrp="1" noChangeArrowheads="1"/>
          </p:cNvSpPr>
          <p:nvPr>
            <p:ph type="ftr" sz="quarter" idx="11"/>
          </p:nvPr>
        </p:nvSpPr>
        <p:spPr>
          <a:ln/>
        </p:spPr>
        <p:txBody>
          <a:bodyPr/>
          <a:lstStyle>
            <a:lvl1pPr>
              <a:defRPr/>
            </a:lvl1pPr>
          </a:lstStyle>
          <a:p>
            <a:pPr>
              <a:defRPr/>
            </a:pPr>
            <a:endParaRPr lang="en-US"/>
          </a:p>
        </p:txBody>
      </p:sp>
      <p:sp>
        <p:nvSpPr>
          <p:cNvPr id="6" name="Rectangle 1038"/>
          <p:cNvSpPr>
            <a:spLocks noGrp="1" noChangeArrowheads="1"/>
          </p:cNvSpPr>
          <p:nvPr>
            <p:ph type="sldNum" sz="quarter" idx="12"/>
          </p:nvPr>
        </p:nvSpPr>
        <p:spPr>
          <a:ln/>
        </p:spPr>
        <p:txBody>
          <a:bodyPr/>
          <a:lstStyle>
            <a:lvl1pPr>
              <a:defRPr/>
            </a:lvl1pPr>
          </a:lstStyle>
          <a:p>
            <a:pPr>
              <a:defRPr/>
            </a:pPr>
            <a:fld id="{4B607F6E-4AAF-0144-9416-95FDEDCCD1D6}" type="slidenum">
              <a:rPr lang="en-US"/>
              <a:pPr>
                <a:defRPr/>
              </a:pPr>
              <a:t>‹#›</a:t>
            </a:fld>
            <a:endParaRPr lang="en-US"/>
          </a:p>
        </p:txBody>
      </p:sp>
    </p:spTree>
    <p:extLst>
      <p:ext uri="{BB962C8B-B14F-4D97-AF65-F5344CB8AC3E}">
        <p14:creationId xmlns:p14="http://schemas.microsoft.com/office/powerpoint/2010/main" val="4021989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6"/>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6"/>
          <p:cNvSpPr>
            <a:spLocks noGrp="1" noChangeArrowheads="1"/>
          </p:cNvSpPr>
          <p:nvPr>
            <p:ph type="dt" sz="half" idx="10"/>
          </p:nvPr>
        </p:nvSpPr>
        <p:spPr>
          <a:ln/>
        </p:spPr>
        <p:txBody>
          <a:bodyPr/>
          <a:lstStyle>
            <a:lvl1pPr>
              <a:defRPr/>
            </a:lvl1pPr>
          </a:lstStyle>
          <a:p>
            <a:pPr>
              <a:defRPr/>
            </a:pPr>
            <a:endParaRPr lang="en-US"/>
          </a:p>
        </p:txBody>
      </p:sp>
      <p:sp>
        <p:nvSpPr>
          <p:cNvPr id="7" name="Rectangle 1037"/>
          <p:cNvSpPr>
            <a:spLocks noGrp="1" noChangeArrowheads="1"/>
          </p:cNvSpPr>
          <p:nvPr>
            <p:ph type="ftr" sz="quarter" idx="11"/>
          </p:nvPr>
        </p:nvSpPr>
        <p:spPr>
          <a:ln/>
        </p:spPr>
        <p:txBody>
          <a:bodyPr/>
          <a:lstStyle>
            <a:lvl1pPr>
              <a:defRPr/>
            </a:lvl1pPr>
          </a:lstStyle>
          <a:p>
            <a:pPr>
              <a:defRPr/>
            </a:pPr>
            <a:endParaRPr lang="en-US"/>
          </a:p>
        </p:txBody>
      </p:sp>
      <p:sp>
        <p:nvSpPr>
          <p:cNvPr id="8" name="Rectangle 1038"/>
          <p:cNvSpPr>
            <a:spLocks noGrp="1" noChangeArrowheads="1"/>
          </p:cNvSpPr>
          <p:nvPr>
            <p:ph type="sldNum" sz="quarter" idx="12"/>
          </p:nvPr>
        </p:nvSpPr>
        <p:spPr>
          <a:ln/>
        </p:spPr>
        <p:txBody>
          <a:bodyPr/>
          <a:lstStyle>
            <a:lvl1pPr>
              <a:defRPr/>
            </a:lvl1pPr>
          </a:lstStyle>
          <a:p>
            <a:pPr>
              <a:defRPr/>
            </a:pPr>
            <a:fld id="{64F42A95-0E5E-014B-B560-1EB9F9599BA3}" type="slidenum">
              <a:rPr lang="en-US"/>
              <a:pPr>
                <a:defRPr/>
              </a:pPr>
              <a:t>‹#›</a:t>
            </a:fld>
            <a:endParaRPr lang="en-US"/>
          </a:p>
        </p:txBody>
      </p:sp>
    </p:spTree>
    <p:extLst>
      <p:ext uri="{BB962C8B-B14F-4D97-AF65-F5344CB8AC3E}">
        <p14:creationId xmlns:p14="http://schemas.microsoft.com/office/powerpoint/2010/main" val="16682158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30447DCC-0777-0F47-BAD2-15D79FB405F6}" type="slidenum">
              <a:rPr lang="en-US"/>
              <a:pPr>
                <a:defRPr/>
              </a:pPr>
              <a:t>‹#›</a:t>
            </a:fld>
            <a:endParaRPr lang="en-US"/>
          </a:p>
        </p:txBody>
      </p:sp>
    </p:spTree>
    <p:extLst>
      <p:ext uri="{BB962C8B-B14F-4D97-AF65-F5344CB8AC3E}">
        <p14:creationId xmlns:p14="http://schemas.microsoft.com/office/powerpoint/2010/main" val="7495013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3"/>
          <p:cNvSpPr>
            <a:spLocks noGrp="1" noChangeArrowheads="1"/>
          </p:cNvSpPr>
          <p:nvPr>
            <p:ph type="dt" sz="half" idx="10"/>
          </p:nvPr>
        </p:nvSpPr>
        <p:spPr>
          <a:ln/>
        </p:spPr>
        <p:txBody>
          <a:bodyPr/>
          <a:lstStyle>
            <a:lvl1pPr>
              <a:defRPr/>
            </a:lvl1pPr>
          </a:lstStyle>
          <a:p>
            <a:pPr>
              <a:defRPr/>
            </a:pPr>
            <a:endParaRPr lang="en-US"/>
          </a:p>
        </p:txBody>
      </p:sp>
      <p:sp>
        <p:nvSpPr>
          <p:cNvPr id="5" name="Rectangle 1034"/>
          <p:cNvSpPr>
            <a:spLocks noGrp="1" noChangeArrowheads="1"/>
          </p:cNvSpPr>
          <p:nvPr>
            <p:ph type="ftr" sz="quarter" idx="11"/>
          </p:nvPr>
        </p:nvSpPr>
        <p:spPr>
          <a:ln/>
        </p:spPr>
        <p:txBody>
          <a:bodyPr/>
          <a:lstStyle>
            <a:lvl1pPr>
              <a:defRPr/>
            </a:lvl1pPr>
          </a:lstStyle>
          <a:p>
            <a:pPr>
              <a:defRPr/>
            </a:pPr>
            <a:endParaRPr lang="en-US"/>
          </a:p>
        </p:txBody>
      </p:sp>
      <p:sp>
        <p:nvSpPr>
          <p:cNvPr id="6" name="Rectangle 1035"/>
          <p:cNvSpPr>
            <a:spLocks noGrp="1" noChangeArrowheads="1"/>
          </p:cNvSpPr>
          <p:nvPr>
            <p:ph type="sldNum" sz="quarter" idx="12"/>
          </p:nvPr>
        </p:nvSpPr>
        <p:spPr>
          <a:ln/>
        </p:spPr>
        <p:txBody>
          <a:bodyPr/>
          <a:lstStyle>
            <a:lvl1pPr>
              <a:defRPr/>
            </a:lvl1pPr>
          </a:lstStyle>
          <a:p>
            <a:pPr>
              <a:defRPr/>
            </a:pPr>
            <a:fld id="{41D87C34-E9E4-C646-8541-A73C4F4526EE}" type="slidenum">
              <a:rPr lang="en-US"/>
              <a:pPr>
                <a:defRPr/>
              </a:pPr>
              <a:t>‹#›</a:t>
            </a:fld>
            <a:endParaRPr lang="en-US"/>
          </a:p>
        </p:txBody>
      </p:sp>
    </p:spTree>
    <p:extLst>
      <p:ext uri="{BB962C8B-B14F-4D97-AF65-F5344CB8AC3E}">
        <p14:creationId xmlns:p14="http://schemas.microsoft.com/office/powerpoint/2010/main" val="10476781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6970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77BF78AD-5B96-2C41-AE76-9BE3F1B8B199}" type="slidenum">
              <a:rPr lang="en-US"/>
              <a:pPr>
                <a:defRPr/>
              </a:pPr>
              <a:t>‹#›</a:t>
            </a:fld>
            <a:endParaRPr lang="en-US"/>
          </a:p>
        </p:txBody>
      </p:sp>
    </p:spTree>
    <p:extLst>
      <p:ext uri="{BB962C8B-B14F-4D97-AF65-F5344CB8AC3E}">
        <p14:creationId xmlns:p14="http://schemas.microsoft.com/office/powerpoint/2010/main" val="29991538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AE1B072F-45B5-BF47-8110-C58359A96118}" type="slidenum">
              <a:rPr lang="en-US"/>
              <a:pPr>
                <a:defRPr/>
              </a:pPr>
              <a:t>‹#›</a:t>
            </a:fld>
            <a:endParaRPr lang="en-US"/>
          </a:p>
        </p:txBody>
      </p:sp>
    </p:spTree>
    <p:extLst>
      <p:ext uri="{BB962C8B-B14F-4D97-AF65-F5344CB8AC3E}">
        <p14:creationId xmlns:p14="http://schemas.microsoft.com/office/powerpoint/2010/main" val="5521176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20E96324-0658-5E40-A334-79407BEEE909}" type="slidenum">
              <a:rPr lang="en-US"/>
              <a:pPr>
                <a:defRPr/>
              </a:pPr>
              <a:t>‹#›</a:t>
            </a:fld>
            <a:endParaRPr lang="en-US"/>
          </a:p>
        </p:txBody>
      </p:sp>
    </p:spTree>
    <p:extLst>
      <p:ext uri="{BB962C8B-B14F-4D97-AF65-F5344CB8AC3E}">
        <p14:creationId xmlns:p14="http://schemas.microsoft.com/office/powerpoint/2010/main" val="412487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20721F4-4ED4-F94E-9754-8C24C8D799CE}" type="slidenum">
              <a:rPr lang="en-US"/>
              <a:pPr>
                <a:defRPr/>
              </a:pPr>
              <a:t>‹#›</a:t>
            </a:fld>
            <a:endParaRPr lang="en-US"/>
          </a:p>
        </p:txBody>
      </p:sp>
    </p:spTree>
    <p:extLst>
      <p:ext uri="{BB962C8B-B14F-4D97-AF65-F5344CB8AC3E}">
        <p14:creationId xmlns:p14="http://schemas.microsoft.com/office/powerpoint/2010/main" val="30400106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D968B105-7721-5741-9169-02D4A2C6537C}" type="slidenum">
              <a:rPr lang="en-US"/>
              <a:pPr>
                <a:defRPr/>
              </a:pPr>
              <a:t>‹#›</a:t>
            </a:fld>
            <a:endParaRPr lang="en-US"/>
          </a:p>
        </p:txBody>
      </p:sp>
    </p:spTree>
    <p:extLst>
      <p:ext uri="{BB962C8B-B14F-4D97-AF65-F5344CB8AC3E}">
        <p14:creationId xmlns:p14="http://schemas.microsoft.com/office/powerpoint/2010/main" val="15599516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81"/>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FF"/>
                </a:solidFill>
                <a:latin typeface="Times New Roman" pitchFamily="-107" charset="0"/>
              </a:endParaRPr>
            </a:p>
          </p:txBody>
        </p:sp>
        <p:sp>
          <p:nvSpPr>
            <p:cNvPr id="6" name="Arc 4"/>
            <p:cNvSpPr>
              <a:spLocks/>
            </p:cNvSpPr>
            <p:nvPr/>
          </p:nvSpPr>
          <p:spPr bwMode="auto">
            <a:xfrm>
              <a:off x="-652" y="978"/>
              <a:ext cx="4237" cy="3342"/>
            </a:xfrm>
            <a:custGeom>
              <a:avLst/>
              <a:gdLst>
                <a:gd name="T0" fmla="*/ 0 w 21600"/>
                <a:gd name="T1" fmla="*/ 0 h 21231"/>
                <a:gd name="T2" fmla="*/ 0 w 21600"/>
                <a:gd name="T3" fmla="*/ 0 h 21231"/>
                <a:gd name="T4" fmla="*/ 0 w 21600"/>
                <a:gd name="T5" fmla="*/ 0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7173"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7174" name="Rectangle 6"/>
          <p:cNvSpPr>
            <a:spLocks noGrp="1" noChangeArrowheads="1"/>
          </p:cNvSpPr>
          <p:nvPr>
            <p:ph type="subTitle" sz="quarter" idx="1"/>
          </p:nvPr>
        </p:nvSpPr>
        <p:spPr>
          <a:xfrm>
            <a:off x="685800" y="3429000"/>
            <a:ext cx="6400800" cy="1752600"/>
          </a:xfrm>
        </p:spPr>
        <p:txBody>
          <a:bodyPr lIns="92010" tIns="46005" rIns="92010" bIns="46005" anchor="ctr"/>
          <a:lstStyle>
            <a:lvl1pPr marL="0" indent="0" algn="ctr">
              <a:buFont typeface="Wingdings" pitchFamily="-108"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endParaRPr lang="en-US"/>
          </a:p>
        </p:txBody>
      </p:sp>
      <p:sp>
        <p:nvSpPr>
          <p:cNvPr id="9" name="Rectangle 9"/>
          <p:cNvSpPr>
            <a:spLocks noGrp="1" noChangeArrowheads="1"/>
          </p:cNvSpPr>
          <p:nvPr>
            <p:ph type="sldNum" sz="quarter" idx="12"/>
          </p:nvPr>
        </p:nvSpPr>
        <p:spPr/>
        <p:txBody>
          <a:bodyPr/>
          <a:lstStyle>
            <a:lvl1pPr>
              <a:defRPr/>
            </a:lvl1pPr>
          </a:lstStyle>
          <a:p>
            <a:pPr>
              <a:defRPr/>
            </a:pPr>
            <a:fld id="{F78A42F0-6B0B-754A-8462-FAAE5C27D92C}" type="slidenum">
              <a:rPr lang="en-US"/>
              <a:pPr>
                <a:defRPr/>
              </a:pPr>
              <a:t>‹#›</a:t>
            </a:fld>
            <a:endParaRPr lang="en-US"/>
          </a:p>
        </p:txBody>
      </p:sp>
    </p:spTree>
    <p:extLst>
      <p:ext uri="{BB962C8B-B14F-4D97-AF65-F5344CB8AC3E}">
        <p14:creationId xmlns:p14="http://schemas.microsoft.com/office/powerpoint/2010/main" val="7599438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3"/>
            <a:ext cx="9144000" cy="6918325"/>
            <a:chOff x="0" y="0"/>
            <a:chExt cx="5760" cy="4358"/>
          </a:xfrm>
        </p:grpSpPr>
        <p:sp>
          <p:nvSpPr>
            <p:cNvPr id="5"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6" name="Freeform 4"/>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7" name="Freeform 5"/>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8" name="Freeform 6"/>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9" name="Freeform 7"/>
            <p:cNvSpPr>
              <a:spLocks/>
            </p:cNvSpPr>
            <p:nvPr/>
          </p:nvSpPr>
          <p:spPr bwMode="hidden">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10" name="Freeform 8"/>
            <p:cNvSpPr>
              <a:spLocks/>
            </p:cNvSpPr>
            <p:nvPr/>
          </p:nvSpPr>
          <p:spPr bwMode="white">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11" name="Freeform 9"/>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12" name="Freeform 10"/>
            <p:cNvSpPr>
              <a:spLocks/>
            </p:cNvSpPr>
            <p:nvPr/>
          </p:nvSpPr>
          <p:spPr bwMode="white">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grpSp>
      <p:sp>
        <p:nvSpPr>
          <p:cNvPr id="4107" name="Rectangle 11"/>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0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quarter" idx="10"/>
          </p:nvPr>
        </p:nvSpPr>
        <p:spPr/>
        <p:txBody>
          <a:bodyPr/>
          <a:lstStyle>
            <a:lvl1pPr>
              <a:spcBef>
                <a:spcPct val="0"/>
              </a:spcBef>
              <a:defRPr/>
            </a:lvl1pPr>
          </a:lstStyle>
          <a:p>
            <a:pPr>
              <a:defRPr/>
            </a:pPr>
            <a:endParaRPr lang="en-US"/>
          </a:p>
        </p:txBody>
      </p:sp>
      <p:sp>
        <p:nvSpPr>
          <p:cNvPr id="14" name="Rectangle 14"/>
          <p:cNvSpPr>
            <a:spLocks noGrp="1" noChangeArrowheads="1"/>
          </p:cNvSpPr>
          <p:nvPr>
            <p:ph type="ftr" sz="quarter" idx="11"/>
          </p:nvPr>
        </p:nvSpPr>
        <p:spPr/>
        <p:txBody>
          <a:bodyPr/>
          <a:lstStyle>
            <a:lvl1pPr>
              <a:spcBef>
                <a:spcPct val="0"/>
              </a:spcBef>
              <a:defRPr/>
            </a:lvl1pPr>
          </a:lstStyle>
          <a:p>
            <a:pPr>
              <a:defRPr/>
            </a:pPr>
            <a:endParaRPr lang="en-US"/>
          </a:p>
        </p:txBody>
      </p:sp>
      <p:sp>
        <p:nvSpPr>
          <p:cNvPr id="15" name="Rectangle 15"/>
          <p:cNvSpPr>
            <a:spLocks noGrp="1" noChangeArrowheads="1"/>
          </p:cNvSpPr>
          <p:nvPr>
            <p:ph type="sldNum" sz="quarter" idx="12"/>
          </p:nvPr>
        </p:nvSpPr>
        <p:spPr/>
        <p:txBody>
          <a:bodyPr/>
          <a:lstStyle>
            <a:lvl1pPr>
              <a:spcBef>
                <a:spcPct val="0"/>
              </a:spcBef>
              <a:defRPr/>
            </a:lvl1pPr>
          </a:lstStyle>
          <a:p>
            <a:pPr>
              <a:defRPr/>
            </a:pPr>
            <a:fld id="{20E50056-99BA-8C47-A241-B4F1E3C77A5F}" type="slidenum">
              <a:rPr lang="en-US"/>
              <a:pPr>
                <a:defRPr/>
              </a:pPr>
              <a:t>‹#›</a:t>
            </a:fld>
            <a:endParaRPr lang="en-US"/>
          </a:p>
        </p:txBody>
      </p:sp>
    </p:spTree>
    <p:extLst>
      <p:ext uri="{BB962C8B-B14F-4D97-AF65-F5344CB8AC3E}">
        <p14:creationId xmlns:p14="http://schemas.microsoft.com/office/powerpoint/2010/main" val="15068122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DCCCC19A-64B4-434E-B753-C220D0948812}" type="slidenum">
              <a:rPr lang="en-US"/>
              <a:pPr>
                <a:defRPr/>
              </a:pPr>
              <a:t>‹#›</a:t>
            </a:fld>
            <a:endParaRPr lang="en-US"/>
          </a:p>
        </p:txBody>
      </p:sp>
    </p:spTree>
    <p:extLst>
      <p:ext uri="{BB962C8B-B14F-4D97-AF65-F5344CB8AC3E}">
        <p14:creationId xmlns:p14="http://schemas.microsoft.com/office/powerpoint/2010/main" val="6586149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E931E72F-5358-D24D-ADB1-011449E6E4F6}" type="slidenum">
              <a:rPr lang="en-US"/>
              <a:pPr>
                <a:defRPr/>
              </a:pPr>
              <a:t>‹#›</a:t>
            </a:fld>
            <a:endParaRPr lang="en-US"/>
          </a:p>
        </p:txBody>
      </p:sp>
    </p:spTree>
    <p:extLst>
      <p:ext uri="{BB962C8B-B14F-4D97-AF65-F5344CB8AC3E}">
        <p14:creationId xmlns:p14="http://schemas.microsoft.com/office/powerpoint/2010/main" val="42135220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AAC75CC1-B374-4B44-934E-90B7BF68E20D}" type="slidenum">
              <a:rPr lang="en-US"/>
              <a:pPr>
                <a:defRPr/>
              </a:pPr>
              <a:t>‹#›</a:t>
            </a:fld>
            <a:endParaRPr lang="en-US"/>
          </a:p>
        </p:txBody>
      </p:sp>
    </p:spTree>
    <p:extLst>
      <p:ext uri="{BB962C8B-B14F-4D97-AF65-F5344CB8AC3E}">
        <p14:creationId xmlns:p14="http://schemas.microsoft.com/office/powerpoint/2010/main" val="39980184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94D83A24-ECE0-234B-8022-B05E3FB62800}" type="slidenum">
              <a:rPr lang="en-US"/>
              <a:pPr>
                <a:defRPr/>
              </a:pPr>
              <a:t>‹#›</a:t>
            </a:fld>
            <a:endParaRPr lang="en-US"/>
          </a:p>
        </p:txBody>
      </p:sp>
    </p:spTree>
    <p:extLst>
      <p:ext uri="{BB962C8B-B14F-4D97-AF65-F5344CB8AC3E}">
        <p14:creationId xmlns:p14="http://schemas.microsoft.com/office/powerpoint/2010/main" val="2130593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9D205FDB-349D-A84B-80E3-393E8EACF07D}" type="slidenum">
              <a:rPr lang="en-US"/>
              <a:pPr>
                <a:defRPr/>
              </a:pPr>
              <a:t>‹#›</a:t>
            </a:fld>
            <a:endParaRPr lang="en-US"/>
          </a:p>
        </p:txBody>
      </p:sp>
    </p:spTree>
    <p:extLst>
      <p:ext uri="{BB962C8B-B14F-4D97-AF65-F5344CB8AC3E}">
        <p14:creationId xmlns:p14="http://schemas.microsoft.com/office/powerpoint/2010/main" val="20582093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C51EB5A1-F2CB-444D-BF11-5094810219EE}" type="slidenum">
              <a:rPr lang="en-US"/>
              <a:pPr>
                <a:defRPr/>
              </a:pPr>
              <a:t>‹#›</a:t>
            </a:fld>
            <a:endParaRPr lang="en-US"/>
          </a:p>
        </p:txBody>
      </p:sp>
    </p:spTree>
    <p:extLst>
      <p:ext uri="{BB962C8B-B14F-4D97-AF65-F5344CB8AC3E}">
        <p14:creationId xmlns:p14="http://schemas.microsoft.com/office/powerpoint/2010/main" val="41972153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A58B7E32-1203-5347-BBA2-DE5F3B49F074}" type="slidenum">
              <a:rPr lang="en-US"/>
              <a:pPr>
                <a:defRPr/>
              </a:pPr>
              <a:t>‹#›</a:t>
            </a:fld>
            <a:endParaRPr lang="en-US"/>
          </a:p>
        </p:txBody>
      </p:sp>
    </p:spTree>
    <p:extLst>
      <p:ext uri="{BB962C8B-B14F-4D97-AF65-F5344CB8AC3E}">
        <p14:creationId xmlns:p14="http://schemas.microsoft.com/office/powerpoint/2010/main" val="745068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0D42B678-FADE-6F47-95B5-0CD0F49F930B}" type="slidenum">
              <a:rPr lang="en-US"/>
              <a:pPr>
                <a:defRPr/>
              </a:pPr>
              <a:t>‹#›</a:t>
            </a:fld>
            <a:endParaRPr lang="en-US"/>
          </a:p>
        </p:txBody>
      </p:sp>
    </p:spTree>
    <p:extLst>
      <p:ext uri="{BB962C8B-B14F-4D97-AF65-F5344CB8AC3E}">
        <p14:creationId xmlns:p14="http://schemas.microsoft.com/office/powerpoint/2010/main" val="22631906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70FF9258-6943-794E-A6EF-A1F4772721C0}" type="slidenum">
              <a:rPr lang="en-US"/>
              <a:pPr>
                <a:defRPr/>
              </a:pPr>
              <a:t>‹#›</a:t>
            </a:fld>
            <a:endParaRPr lang="en-US"/>
          </a:p>
        </p:txBody>
      </p:sp>
    </p:spTree>
    <p:extLst>
      <p:ext uri="{BB962C8B-B14F-4D97-AF65-F5344CB8AC3E}">
        <p14:creationId xmlns:p14="http://schemas.microsoft.com/office/powerpoint/2010/main" val="2631332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02951778-E8F7-D940-AAA0-DBAC061F2103}" type="slidenum">
              <a:rPr lang="en-US"/>
              <a:pPr>
                <a:defRPr/>
              </a:pPr>
              <a:t>‹#›</a:t>
            </a:fld>
            <a:endParaRPr lang="en-US"/>
          </a:p>
        </p:txBody>
      </p:sp>
    </p:spTree>
    <p:extLst>
      <p:ext uri="{BB962C8B-B14F-4D97-AF65-F5344CB8AC3E}">
        <p14:creationId xmlns:p14="http://schemas.microsoft.com/office/powerpoint/2010/main" val="5741929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BBB0F9F7-54A1-314A-AC09-7BC85747FCD3}" type="slidenum">
              <a:rPr lang="en-US"/>
              <a:pPr>
                <a:defRPr/>
              </a:pPr>
              <a:t>‹#›</a:t>
            </a:fld>
            <a:endParaRPr lang="en-US"/>
          </a:p>
        </p:txBody>
      </p:sp>
    </p:spTree>
    <p:extLst>
      <p:ext uri="{BB962C8B-B14F-4D97-AF65-F5344CB8AC3E}">
        <p14:creationId xmlns:p14="http://schemas.microsoft.com/office/powerpoint/2010/main" val="21155575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4941EFAD-EDA9-EB4F-B35A-CB5FC434F649}" type="slidenum">
              <a:rPr lang="en-US"/>
              <a:pPr>
                <a:defRPr/>
              </a:pPr>
              <a:t>‹#›</a:t>
            </a:fld>
            <a:endParaRPr lang="en-US"/>
          </a:p>
        </p:txBody>
      </p:sp>
    </p:spTree>
    <p:extLst>
      <p:ext uri="{BB962C8B-B14F-4D97-AF65-F5344CB8AC3E}">
        <p14:creationId xmlns:p14="http://schemas.microsoft.com/office/powerpoint/2010/main" val="1928410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A3C6AAE0-85AD-0D4C-8D70-2E1806C468C6}" type="slidenum">
              <a:rPr lang="en-US"/>
              <a:pPr>
                <a:defRPr/>
              </a:pPr>
              <a:t>‹#›</a:t>
            </a:fld>
            <a:endParaRPr lang="en-US"/>
          </a:p>
        </p:txBody>
      </p:sp>
    </p:spTree>
    <p:extLst>
      <p:ext uri="{BB962C8B-B14F-4D97-AF65-F5344CB8AC3E}">
        <p14:creationId xmlns:p14="http://schemas.microsoft.com/office/powerpoint/2010/main" val="23021871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CC"/>
                </a:solidFill>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521307F3-1278-6E48-8298-1C9FC309FE6B}" type="slidenum">
              <a:rPr lang="en-US"/>
              <a:pPr>
                <a:defRPr/>
              </a:pPr>
              <a:t>‹#›</a:t>
            </a:fld>
            <a:endParaRPr lang="en-US"/>
          </a:p>
        </p:txBody>
      </p:sp>
    </p:spTree>
    <p:extLst>
      <p:ext uri="{BB962C8B-B14F-4D97-AF65-F5344CB8AC3E}">
        <p14:creationId xmlns:p14="http://schemas.microsoft.com/office/powerpoint/2010/main" val="272887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BBE3EDD-20CF-D947-87D5-3D1F75801600}" type="slidenum">
              <a:rPr lang="en-US"/>
              <a:pPr>
                <a:defRPr/>
              </a:pPr>
              <a:t>‹#›</a:t>
            </a:fld>
            <a:endParaRPr lang="en-US"/>
          </a:p>
        </p:txBody>
      </p:sp>
    </p:spTree>
    <p:extLst>
      <p:ext uri="{BB962C8B-B14F-4D97-AF65-F5344CB8AC3E}">
        <p14:creationId xmlns:p14="http://schemas.microsoft.com/office/powerpoint/2010/main" val="32893500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87D2A9A-AAB1-284F-82ED-3C9D5B21C447}" type="slidenum">
              <a:rPr lang="en-US"/>
              <a:pPr>
                <a:defRPr/>
              </a:pPr>
              <a:t>‹#›</a:t>
            </a:fld>
            <a:endParaRPr lang="en-US"/>
          </a:p>
        </p:txBody>
      </p:sp>
    </p:spTree>
    <p:extLst>
      <p:ext uri="{BB962C8B-B14F-4D97-AF65-F5344CB8AC3E}">
        <p14:creationId xmlns:p14="http://schemas.microsoft.com/office/powerpoint/2010/main" val="26744063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BA000F7B-73A5-2649-B5B9-73CFEE77B70B}" type="slidenum">
              <a:rPr lang="en-US"/>
              <a:pPr>
                <a:defRPr/>
              </a:pPr>
              <a:t>‹#›</a:t>
            </a:fld>
            <a:endParaRPr lang="en-US"/>
          </a:p>
        </p:txBody>
      </p:sp>
    </p:spTree>
    <p:extLst>
      <p:ext uri="{BB962C8B-B14F-4D97-AF65-F5344CB8AC3E}">
        <p14:creationId xmlns:p14="http://schemas.microsoft.com/office/powerpoint/2010/main" val="33520839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4C7416DA-A73F-FE40-9461-7383BC9131C6}" type="slidenum">
              <a:rPr lang="en-US"/>
              <a:pPr>
                <a:defRPr/>
              </a:pPr>
              <a:t>‹#›</a:t>
            </a:fld>
            <a:endParaRPr lang="en-US"/>
          </a:p>
        </p:txBody>
      </p:sp>
    </p:spTree>
    <p:extLst>
      <p:ext uri="{BB962C8B-B14F-4D97-AF65-F5344CB8AC3E}">
        <p14:creationId xmlns:p14="http://schemas.microsoft.com/office/powerpoint/2010/main" val="3828647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A2E717FE-833C-3548-A3F7-824B2D218853}" type="slidenum">
              <a:rPr lang="en-US"/>
              <a:pPr>
                <a:defRPr/>
              </a:pPr>
              <a:t>‹#›</a:t>
            </a:fld>
            <a:endParaRPr lang="en-US"/>
          </a:p>
        </p:txBody>
      </p:sp>
    </p:spTree>
    <p:extLst>
      <p:ext uri="{BB962C8B-B14F-4D97-AF65-F5344CB8AC3E}">
        <p14:creationId xmlns:p14="http://schemas.microsoft.com/office/powerpoint/2010/main" val="34952691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5029B798-A178-6248-9E1C-5B7AAE136D4F}" type="slidenum">
              <a:rPr lang="en-US"/>
              <a:pPr>
                <a:defRPr/>
              </a:pPr>
              <a:t>‹#›</a:t>
            </a:fld>
            <a:endParaRPr lang="en-US"/>
          </a:p>
        </p:txBody>
      </p:sp>
    </p:spTree>
    <p:extLst>
      <p:ext uri="{BB962C8B-B14F-4D97-AF65-F5344CB8AC3E}">
        <p14:creationId xmlns:p14="http://schemas.microsoft.com/office/powerpoint/2010/main" val="7962123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33D0BE21-331D-E947-8A8F-DC3E65B5091A}" type="slidenum">
              <a:rPr lang="en-US"/>
              <a:pPr>
                <a:defRPr/>
              </a:pPr>
              <a:t>‹#›</a:t>
            </a:fld>
            <a:endParaRPr lang="en-US"/>
          </a:p>
        </p:txBody>
      </p:sp>
    </p:spTree>
    <p:extLst>
      <p:ext uri="{BB962C8B-B14F-4D97-AF65-F5344CB8AC3E}">
        <p14:creationId xmlns:p14="http://schemas.microsoft.com/office/powerpoint/2010/main" val="6523724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07D71CA7-F05F-364B-81D8-B79B1865D5E7}" type="slidenum">
              <a:rPr lang="en-US"/>
              <a:pPr>
                <a:defRPr/>
              </a:pPr>
              <a:t>‹#›</a:t>
            </a:fld>
            <a:endParaRPr lang="en-US"/>
          </a:p>
        </p:txBody>
      </p:sp>
    </p:spTree>
    <p:extLst>
      <p:ext uri="{BB962C8B-B14F-4D97-AF65-F5344CB8AC3E}">
        <p14:creationId xmlns:p14="http://schemas.microsoft.com/office/powerpoint/2010/main" val="22225474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98A679E-9294-4F41-BA42-FCF79D469944}" type="slidenum">
              <a:rPr lang="en-US"/>
              <a:pPr>
                <a:defRPr/>
              </a:pPr>
              <a:t>‹#›</a:t>
            </a:fld>
            <a:endParaRPr lang="en-US"/>
          </a:p>
        </p:txBody>
      </p:sp>
    </p:spTree>
    <p:extLst>
      <p:ext uri="{BB962C8B-B14F-4D97-AF65-F5344CB8AC3E}">
        <p14:creationId xmlns:p14="http://schemas.microsoft.com/office/powerpoint/2010/main" val="16818095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E15A147-8867-3F4F-9F2F-BD56CBC77501}" type="slidenum">
              <a:rPr lang="en-US"/>
              <a:pPr>
                <a:defRPr/>
              </a:pPr>
              <a:t>‹#›</a:t>
            </a:fld>
            <a:endParaRPr lang="en-US"/>
          </a:p>
        </p:txBody>
      </p:sp>
    </p:spTree>
    <p:extLst>
      <p:ext uri="{BB962C8B-B14F-4D97-AF65-F5344CB8AC3E}">
        <p14:creationId xmlns:p14="http://schemas.microsoft.com/office/powerpoint/2010/main" val="17678206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55F4B2D4-8A9D-0D4E-A76D-BD156E5B75CF}" type="slidenum">
              <a:rPr lang="en-US"/>
              <a:pPr>
                <a:defRPr/>
              </a:pPr>
              <a:t>‹#›</a:t>
            </a:fld>
            <a:endParaRPr lang="en-US"/>
          </a:p>
        </p:txBody>
      </p:sp>
    </p:spTree>
    <p:extLst>
      <p:ext uri="{BB962C8B-B14F-4D97-AF65-F5344CB8AC3E}">
        <p14:creationId xmlns:p14="http://schemas.microsoft.com/office/powerpoint/2010/main" val="404919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4210A807-D99F-6D46-B2CE-0A9304AD9078}" type="slidenum">
              <a:rPr lang="en-US"/>
              <a:pPr>
                <a:defRPr/>
              </a:pPr>
              <a:t>‹#›</a:t>
            </a:fld>
            <a:endParaRPr lang="en-US"/>
          </a:p>
        </p:txBody>
      </p:sp>
    </p:spTree>
    <p:extLst>
      <p:ext uri="{BB962C8B-B14F-4D97-AF65-F5344CB8AC3E}">
        <p14:creationId xmlns:p14="http://schemas.microsoft.com/office/powerpoint/2010/main" val="22234610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CC"/>
                </a:solidFill>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B469A2D0-71DA-874D-BCE8-4E61E02D138D}" type="slidenum">
              <a:rPr lang="en-US"/>
              <a:pPr>
                <a:defRPr/>
              </a:pPr>
              <a:t>‹#›</a:t>
            </a:fld>
            <a:endParaRPr lang="en-US"/>
          </a:p>
        </p:txBody>
      </p:sp>
    </p:spTree>
    <p:extLst>
      <p:ext uri="{BB962C8B-B14F-4D97-AF65-F5344CB8AC3E}">
        <p14:creationId xmlns:p14="http://schemas.microsoft.com/office/powerpoint/2010/main" val="36274999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E1206CB-C90D-6D46-A2F2-224707897A6D}" type="slidenum">
              <a:rPr lang="en-US"/>
              <a:pPr>
                <a:defRPr/>
              </a:pPr>
              <a:t>‹#›</a:t>
            </a:fld>
            <a:endParaRPr lang="en-US"/>
          </a:p>
        </p:txBody>
      </p:sp>
    </p:spTree>
    <p:extLst>
      <p:ext uri="{BB962C8B-B14F-4D97-AF65-F5344CB8AC3E}">
        <p14:creationId xmlns:p14="http://schemas.microsoft.com/office/powerpoint/2010/main" val="18257987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964842E-F37A-1645-AEDF-1B3C8C181442}" type="slidenum">
              <a:rPr lang="en-US"/>
              <a:pPr>
                <a:defRPr/>
              </a:pPr>
              <a:t>‹#›</a:t>
            </a:fld>
            <a:endParaRPr lang="en-US"/>
          </a:p>
        </p:txBody>
      </p:sp>
    </p:spTree>
    <p:extLst>
      <p:ext uri="{BB962C8B-B14F-4D97-AF65-F5344CB8AC3E}">
        <p14:creationId xmlns:p14="http://schemas.microsoft.com/office/powerpoint/2010/main" val="2309595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5C9EE9CF-490B-1748-8CF4-6562B9DA665D}" type="slidenum">
              <a:rPr lang="en-US"/>
              <a:pPr>
                <a:defRPr/>
              </a:pPr>
              <a:t>‹#›</a:t>
            </a:fld>
            <a:endParaRPr lang="en-US"/>
          </a:p>
        </p:txBody>
      </p:sp>
    </p:spTree>
    <p:extLst>
      <p:ext uri="{BB962C8B-B14F-4D97-AF65-F5344CB8AC3E}">
        <p14:creationId xmlns:p14="http://schemas.microsoft.com/office/powerpoint/2010/main" val="31110450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BF85287-883E-174C-AB5C-9DC3382A3FBA}" type="slidenum">
              <a:rPr lang="en-US"/>
              <a:pPr>
                <a:defRPr/>
              </a:pPr>
              <a:t>‹#›</a:t>
            </a:fld>
            <a:endParaRPr lang="en-US"/>
          </a:p>
        </p:txBody>
      </p:sp>
    </p:spTree>
    <p:extLst>
      <p:ext uri="{BB962C8B-B14F-4D97-AF65-F5344CB8AC3E}">
        <p14:creationId xmlns:p14="http://schemas.microsoft.com/office/powerpoint/2010/main" val="37119507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4A5100E9-CB1B-D34A-BAF8-5D04776BF6F2}" type="slidenum">
              <a:rPr lang="en-US"/>
              <a:pPr>
                <a:defRPr/>
              </a:pPr>
              <a:t>‹#›</a:t>
            </a:fld>
            <a:endParaRPr lang="en-US"/>
          </a:p>
        </p:txBody>
      </p:sp>
    </p:spTree>
    <p:extLst>
      <p:ext uri="{BB962C8B-B14F-4D97-AF65-F5344CB8AC3E}">
        <p14:creationId xmlns:p14="http://schemas.microsoft.com/office/powerpoint/2010/main" val="40403226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D94D0189-C846-594D-811D-0C60D4C6F40F}" type="slidenum">
              <a:rPr lang="en-US"/>
              <a:pPr>
                <a:defRPr/>
              </a:pPr>
              <a:t>‹#›</a:t>
            </a:fld>
            <a:endParaRPr lang="en-US"/>
          </a:p>
        </p:txBody>
      </p:sp>
    </p:spTree>
    <p:extLst>
      <p:ext uri="{BB962C8B-B14F-4D97-AF65-F5344CB8AC3E}">
        <p14:creationId xmlns:p14="http://schemas.microsoft.com/office/powerpoint/2010/main" val="17216849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948F200C-B48D-8244-91B1-B316EAB51C4E}" type="slidenum">
              <a:rPr lang="en-US"/>
              <a:pPr>
                <a:defRPr/>
              </a:pPr>
              <a:t>‹#›</a:t>
            </a:fld>
            <a:endParaRPr lang="en-US"/>
          </a:p>
        </p:txBody>
      </p:sp>
    </p:spTree>
    <p:extLst>
      <p:ext uri="{BB962C8B-B14F-4D97-AF65-F5344CB8AC3E}">
        <p14:creationId xmlns:p14="http://schemas.microsoft.com/office/powerpoint/2010/main" val="16352895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F625F7F5-1244-3F46-A223-DF000ACA828F}" type="slidenum">
              <a:rPr lang="en-US"/>
              <a:pPr>
                <a:defRPr/>
              </a:pPr>
              <a:t>‹#›</a:t>
            </a:fld>
            <a:endParaRPr lang="en-US"/>
          </a:p>
        </p:txBody>
      </p:sp>
    </p:spTree>
    <p:extLst>
      <p:ext uri="{BB962C8B-B14F-4D97-AF65-F5344CB8AC3E}">
        <p14:creationId xmlns:p14="http://schemas.microsoft.com/office/powerpoint/2010/main" val="42832685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A4FF2C2-9B2E-294C-A384-1C64C6825455}" type="slidenum">
              <a:rPr lang="en-US"/>
              <a:pPr>
                <a:defRPr/>
              </a:pPr>
              <a:t>‹#›</a:t>
            </a:fld>
            <a:endParaRPr lang="en-US"/>
          </a:p>
        </p:txBody>
      </p:sp>
    </p:spTree>
    <p:extLst>
      <p:ext uri="{BB962C8B-B14F-4D97-AF65-F5344CB8AC3E}">
        <p14:creationId xmlns:p14="http://schemas.microsoft.com/office/powerpoint/2010/main" val="11795302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007844F-3DA3-F946-BB0C-4169A6FF90A2}" type="slidenum">
              <a:rPr lang="en-US"/>
              <a:pPr>
                <a:defRPr/>
              </a:pPr>
              <a:t>‹#›</a:t>
            </a:fld>
            <a:endParaRPr lang="en-US"/>
          </a:p>
        </p:txBody>
      </p:sp>
    </p:spTree>
    <p:extLst>
      <p:ext uri="{BB962C8B-B14F-4D97-AF65-F5344CB8AC3E}">
        <p14:creationId xmlns:p14="http://schemas.microsoft.com/office/powerpoint/2010/main" val="22069077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E367F16-B228-0F45-9B2C-BDC8C680D4F5}" type="slidenum">
              <a:rPr lang="en-US"/>
              <a:pPr>
                <a:defRPr/>
              </a:pPr>
              <a:t>‹#›</a:t>
            </a:fld>
            <a:endParaRPr lang="en-US"/>
          </a:p>
        </p:txBody>
      </p:sp>
    </p:spTree>
    <p:extLst>
      <p:ext uri="{BB962C8B-B14F-4D97-AF65-F5344CB8AC3E}">
        <p14:creationId xmlns:p14="http://schemas.microsoft.com/office/powerpoint/2010/main" val="18075401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BAF188B-095E-6E44-A37C-F2B50676BEA7}" type="slidenum">
              <a:rPr lang="en-US"/>
              <a:pPr>
                <a:defRPr/>
              </a:pPr>
              <a:t>‹#›</a:t>
            </a:fld>
            <a:endParaRPr lang="en-US"/>
          </a:p>
        </p:txBody>
      </p:sp>
    </p:spTree>
    <p:extLst>
      <p:ext uri="{BB962C8B-B14F-4D97-AF65-F5344CB8AC3E}">
        <p14:creationId xmlns:p14="http://schemas.microsoft.com/office/powerpoint/2010/main" val="10769949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620000" cy="1143000"/>
          </a:xfrm>
          <a:prstGeom prst="rect">
            <a:avLst/>
          </a:prstGeom>
        </p:spPr>
        <p:txBody>
          <a:bodyPr lIns="91376" tIns="45688" rIns="91376" bIns="45688"/>
          <a:lstStyle>
            <a:lvl1pPr>
              <a:defRPr>
                <a:solidFill>
                  <a:schemeClr val="bg1"/>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1295400" y="1676406"/>
            <a:ext cx="7467600" cy="4449763"/>
          </a:xfrm>
          <a:prstGeom prst="rect">
            <a:avLst/>
          </a:prstGeom>
        </p:spPr>
        <p:txBody>
          <a:bodyPr lIns="91376" tIns="45688" rIns="91376" bIns="45688"/>
          <a:lstStyle>
            <a:lvl1pPr>
              <a:defRPr>
                <a:solidFill>
                  <a:schemeClr val="bg1"/>
                </a:solidFill>
                <a:latin typeface="Arial"/>
                <a:cs typeface="Arial"/>
              </a:defRPr>
            </a:lvl1pPr>
            <a:lvl2pPr>
              <a:defRPr>
                <a:solidFill>
                  <a:schemeClr val="bg1"/>
                </a:solidFill>
                <a:latin typeface="Arial"/>
                <a:cs typeface="Arial"/>
              </a:defRPr>
            </a:lvl2pPr>
            <a:lvl3pPr>
              <a:defRPr>
                <a:solidFill>
                  <a:schemeClr val="bg1"/>
                </a:solidFill>
                <a:latin typeface="Arial"/>
                <a:cs typeface="Arial"/>
              </a:defRPr>
            </a:lvl3pPr>
            <a:lvl4pPr>
              <a:defRPr>
                <a:solidFill>
                  <a:schemeClr val="bg1"/>
                </a:solidFill>
                <a:latin typeface="Arial"/>
                <a:cs typeface="Arial"/>
              </a:defRPr>
            </a:lvl4pPr>
            <a:lvl5pPr>
              <a:defRPr>
                <a:solidFill>
                  <a:schemeClr val="bg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vert="horz" wrap="square" lIns="91376" tIns="45688" rIns="91376" bIns="45688" numCol="1" anchor="t" anchorCtr="0" compatLnSpc="1">
            <a:prstTxWarp prst="textNoShape">
              <a:avLst/>
            </a:prstTxWarp>
          </a:bodyPr>
          <a:lstStyle>
            <a:lvl1pPr defTabSz="456880">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vert="horz" wrap="square" lIns="91376" tIns="45688" rIns="91376" bIns="45688" numCol="1" anchor="t" anchorCtr="0" compatLnSpc="1">
            <a:prstTxWarp prst="textNoShape">
              <a:avLst/>
            </a:prstTxWarp>
          </a:bodyPr>
          <a:lstStyle>
            <a:lvl1pPr defTabSz="456880">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376" tIns="45688" rIns="91376" bIns="45688" numCol="1" anchor="t" anchorCtr="0" compatLnSpc="1">
            <a:prstTxWarp prst="textNoShape">
              <a:avLst/>
            </a:prstTxWarp>
          </a:bodyPr>
          <a:lstStyle>
            <a:lvl1pPr defTabSz="456880">
              <a:defRPr>
                <a:solidFill>
                  <a:srgbClr val="000000"/>
                </a:solidFill>
                <a:ea typeface="MS Gothic" charset="0"/>
                <a:cs typeface="MS Gothic" charset="0"/>
              </a:defRPr>
            </a:lvl1pPr>
          </a:lstStyle>
          <a:p>
            <a:pPr>
              <a:defRPr/>
            </a:pPr>
            <a:fld id="{EC2F638E-2095-9846-B154-6EF4A80F4F68}" type="slidenum">
              <a:rPr lang="en-US"/>
              <a:pPr>
                <a:defRPr/>
              </a:pPr>
              <a:t>‹#›</a:t>
            </a:fld>
            <a:endParaRPr lang="en-US"/>
          </a:p>
        </p:txBody>
      </p:sp>
    </p:spTree>
    <p:extLst>
      <p:ext uri="{BB962C8B-B14F-4D97-AF65-F5344CB8AC3E}">
        <p14:creationId xmlns:p14="http://schemas.microsoft.com/office/powerpoint/2010/main" val="2546364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FFFD0041-402C-8340-A66C-372432B783A2}" type="slidenum">
              <a:rPr lang="en-US"/>
              <a:pPr>
                <a:defRPr/>
              </a:pPr>
              <a:t>‹#›</a:t>
            </a:fld>
            <a:endParaRPr lang="en-US"/>
          </a:p>
        </p:txBody>
      </p:sp>
    </p:spTree>
    <p:extLst>
      <p:ext uri="{BB962C8B-B14F-4D97-AF65-F5344CB8AC3E}">
        <p14:creationId xmlns:p14="http://schemas.microsoft.com/office/powerpoint/2010/main" val="30382475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0"/>
          <p:cNvSpPr>
            <a:spLocks noGrp="1" noChangeArrowheads="1"/>
          </p:cNvSpPr>
          <p:nvPr>
            <p:ph type="dt" sz="half" idx="10"/>
          </p:nvPr>
        </p:nvSpPr>
        <p:spPr/>
        <p:txBody>
          <a:bodyPr/>
          <a:lstStyle>
            <a:lvl1pPr defTabSz="913758" fontAlgn="auto">
              <a:spcBef>
                <a:spcPts val="0"/>
              </a:spcBef>
              <a:spcAft>
                <a:spcPts val="0"/>
              </a:spcAft>
              <a:defRPr>
                <a:latin typeface="Arial"/>
                <a:ea typeface="ＭＳ Ｐゴシック"/>
                <a:cs typeface="ＭＳ Ｐゴシック"/>
              </a:defRPr>
            </a:lvl1pPr>
          </a:lstStyle>
          <a:p>
            <a:pPr>
              <a:defRPr/>
            </a:pPr>
            <a:endParaRPr lang="en-US"/>
          </a:p>
        </p:txBody>
      </p:sp>
      <p:sp>
        <p:nvSpPr>
          <p:cNvPr id="3" name="Rectangle 1031"/>
          <p:cNvSpPr>
            <a:spLocks noGrp="1" noChangeArrowheads="1"/>
          </p:cNvSpPr>
          <p:nvPr>
            <p:ph type="ftr" sz="quarter" idx="11"/>
          </p:nvPr>
        </p:nvSpPr>
        <p:spPr/>
        <p:txBody>
          <a:bodyPr/>
          <a:lstStyle>
            <a:lvl1pPr defTabSz="913758" fontAlgn="auto">
              <a:spcBef>
                <a:spcPts val="0"/>
              </a:spcBef>
              <a:spcAft>
                <a:spcPts val="0"/>
              </a:spcAft>
              <a:defRPr>
                <a:latin typeface="Arial"/>
                <a:ea typeface="ＭＳ Ｐゴシック"/>
                <a:cs typeface="ＭＳ Ｐゴシック"/>
              </a:defRPr>
            </a:lvl1pPr>
          </a:lstStyle>
          <a:p>
            <a:pPr>
              <a:defRPr/>
            </a:pPr>
            <a:endParaRPr lang="en-US"/>
          </a:p>
        </p:txBody>
      </p:sp>
      <p:sp>
        <p:nvSpPr>
          <p:cNvPr id="4" name="Rectangle 1032"/>
          <p:cNvSpPr>
            <a:spLocks noGrp="1" noChangeArrowheads="1"/>
          </p:cNvSpPr>
          <p:nvPr>
            <p:ph type="sldNum" sz="quarter" idx="12"/>
          </p:nvPr>
        </p:nvSpPr>
        <p:spPr/>
        <p:txBody>
          <a:bodyPr/>
          <a:lstStyle>
            <a:lvl1pPr defTabSz="913758">
              <a:defRPr>
                <a:latin typeface="Times New Roman" charset="0"/>
              </a:defRPr>
            </a:lvl1pPr>
          </a:lstStyle>
          <a:p>
            <a:pPr>
              <a:defRPr/>
            </a:pPr>
            <a:fld id="{3FD5702F-5EFF-894C-A028-CA6694D26368}" type="slidenum">
              <a:rPr lang="en-US"/>
              <a:pPr>
                <a:defRPr/>
              </a:pPr>
              <a:t>‹#›</a:t>
            </a:fld>
            <a:endParaRPr lang="en-US"/>
          </a:p>
        </p:txBody>
      </p:sp>
    </p:spTree>
    <p:extLst>
      <p:ext uri="{BB962C8B-B14F-4D97-AF65-F5344CB8AC3E}">
        <p14:creationId xmlns:p14="http://schemas.microsoft.com/office/powerpoint/2010/main" val="22400971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5"/>
          <p:cNvSpPr>
            <a:spLocks noGrp="1" noChangeArrowheads="1"/>
          </p:cNvSpPr>
          <p:nvPr>
            <p:ph type="dt" sz="half" idx="10"/>
          </p:nvPr>
        </p:nvSpPr>
        <p:spPr/>
        <p:txBody>
          <a:bodyPr/>
          <a:lstStyle>
            <a:lvl1pPr defTabSz="913758" fontAlgn="auto">
              <a:spcBef>
                <a:spcPts val="0"/>
              </a:spcBef>
              <a:spcAft>
                <a:spcPts val="0"/>
              </a:spcAft>
              <a:defRPr>
                <a:latin typeface="Arial"/>
                <a:ea typeface="+mn-ea"/>
                <a:cs typeface="+mn-cs"/>
              </a:defRPr>
            </a:lvl1pPr>
          </a:lstStyle>
          <a:p>
            <a:pPr>
              <a:defRPr/>
            </a:pPr>
            <a:endParaRPr lang="en-US"/>
          </a:p>
        </p:txBody>
      </p:sp>
      <p:sp>
        <p:nvSpPr>
          <p:cNvPr id="3" name="Rectangle 1036"/>
          <p:cNvSpPr>
            <a:spLocks noGrp="1" noChangeArrowheads="1"/>
          </p:cNvSpPr>
          <p:nvPr>
            <p:ph type="ftr" sz="quarter" idx="11"/>
          </p:nvPr>
        </p:nvSpPr>
        <p:spPr/>
        <p:txBody>
          <a:bodyPr/>
          <a:lstStyle>
            <a:lvl1pPr defTabSz="913758" fontAlgn="auto">
              <a:spcBef>
                <a:spcPts val="0"/>
              </a:spcBef>
              <a:spcAft>
                <a:spcPts val="0"/>
              </a:spcAft>
              <a:defRPr>
                <a:latin typeface="Arial"/>
                <a:ea typeface="+mn-ea"/>
                <a:cs typeface="+mn-cs"/>
              </a:defRPr>
            </a:lvl1pPr>
          </a:lstStyle>
          <a:p>
            <a:pPr>
              <a:defRPr/>
            </a:pPr>
            <a:endParaRPr lang="en-US"/>
          </a:p>
        </p:txBody>
      </p:sp>
      <p:sp>
        <p:nvSpPr>
          <p:cNvPr id="4" name="Rectangle 1037"/>
          <p:cNvSpPr>
            <a:spLocks noGrp="1" noChangeArrowheads="1"/>
          </p:cNvSpPr>
          <p:nvPr>
            <p:ph type="sldNum" sz="quarter" idx="12"/>
          </p:nvPr>
        </p:nvSpPr>
        <p:spPr/>
        <p:txBody>
          <a:bodyPr/>
          <a:lstStyle>
            <a:lvl1pPr defTabSz="913758">
              <a:defRPr>
                <a:latin typeface="Times New Roman" charset="0"/>
              </a:defRPr>
            </a:lvl1pPr>
          </a:lstStyle>
          <a:p>
            <a:pPr>
              <a:defRPr/>
            </a:pPr>
            <a:fld id="{43ECD183-EB50-3143-B477-E11F126F2F7D}" type="slidenum">
              <a:rPr lang="en-US"/>
              <a:pPr>
                <a:defRPr/>
              </a:pPr>
              <a:t>‹#›</a:t>
            </a:fld>
            <a:endParaRPr lang="en-US"/>
          </a:p>
        </p:txBody>
      </p:sp>
    </p:spTree>
    <p:extLst>
      <p:ext uri="{BB962C8B-B14F-4D97-AF65-F5344CB8AC3E}">
        <p14:creationId xmlns:p14="http://schemas.microsoft.com/office/powerpoint/2010/main" val="8803775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7C960C3-C098-8C49-87DA-292DA6F71F00}" type="slidenum">
              <a:rPr lang="en-GB"/>
              <a:pPr>
                <a:defRPr/>
              </a:pPr>
              <a:t>‹#›</a:t>
            </a:fld>
            <a:endParaRPr lang="en-GB"/>
          </a:p>
        </p:txBody>
      </p:sp>
    </p:spTree>
    <p:extLst>
      <p:ext uri="{BB962C8B-B14F-4D97-AF65-F5344CB8AC3E}">
        <p14:creationId xmlns:p14="http://schemas.microsoft.com/office/powerpoint/2010/main" val="436644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632267C2-3D10-DF4D-B529-DCE5C86AE2C9}" type="slidenum">
              <a:rPr lang="en-US"/>
              <a:pPr>
                <a:defRPr/>
              </a:pPr>
              <a:t>‹#›</a:t>
            </a:fld>
            <a:endParaRPr lang="en-US"/>
          </a:p>
        </p:txBody>
      </p:sp>
    </p:spTree>
    <p:extLst>
      <p:ext uri="{BB962C8B-B14F-4D97-AF65-F5344CB8AC3E}">
        <p14:creationId xmlns:p14="http://schemas.microsoft.com/office/powerpoint/2010/main" val="33671514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D91AC0B-5766-CE45-8294-4546A173B0F1}" type="slidenum">
              <a:rPr lang="en-US"/>
              <a:pPr>
                <a:defRPr/>
              </a:pPr>
              <a:t>‹#›</a:t>
            </a:fld>
            <a:endParaRPr lang="en-US"/>
          </a:p>
        </p:txBody>
      </p:sp>
    </p:spTree>
    <p:extLst>
      <p:ext uri="{BB962C8B-B14F-4D97-AF65-F5344CB8AC3E}">
        <p14:creationId xmlns:p14="http://schemas.microsoft.com/office/powerpoint/2010/main" val="1776177921"/>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6A0FEAF-34AF-084A-A313-67981DCD048C}" type="slidenum">
              <a:rPr lang="en-US"/>
              <a:pPr>
                <a:defRPr/>
              </a:pPr>
              <a:t>‹#›</a:t>
            </a:fld>
            <a:endParaRPr lang="en-US"/>
          </a:p>
        </p:txBody>
      </p:sp>
    </p:spTree>
    <p:extLst>
      <p:ext uri="{BB962C8B-B14F-4D97-AF65-F5344CB8AC3E}">
        <p14:creationId xmlns:p14="http://schemas.microsoft.com/office/powerpoint/2010/main" val="1715129142"/>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3CA40B23-AB25-F34D-A7FD-8EF257AF4D65}" type="slidenum">
              <a:rPr lang="en-US"/>
              <a:pPr>
                <a:defRPr/>
              </a:pPr>
              <a:t>‹#›</a:t>
            </a:fld>
            <a:endParaRPr lang="en-US"/>
          </a:p>
        </p:txBody>
      </p:sp>
    </p:spTree>
    <p:extLst>
      <p:ext uri="{BB962C8B-B14F-4D97-AF65-F5344CB8AC3E}">
        <p14:creationId xmlns:p14="http://schemas.microsoft.com/office/powerpoint/2010/main" val="1318883256"/>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F5C9618-4BB7-0046-9E24-14FB6D02D496}" type="slidenum">
              <a:rPr lang="en-US"/>
              <a:pPr>
                <a:defRPr/>
              </a:pPr>
              <a:t>‹#›</a:t>
            </a:fld>
            <a:endParaRPr lang="en-US"/>
          </a:p>
        </p:txBody>
      </p:sp>
    </p:spTree>
    <p:extLst>
      <p:ext uri="{BB962C8B-B14F-4D97-AF65-F5344CB8AC3E}">
        <p14:creationId xmlns:p14="http://schemas.microsoft.com/office/powerpoint/2010/main" val="1883124827"/>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0DAED51-70B1-AB48-B88F-260483F6BCDE}" type="slidenum">
              <a:rPr lang="en-US"/>
              <a:pPr>
                <a:defRPr/>
              </a:pPr>
              <a:t>‹#›</a:t>
            </a:fld>
            <a:endParaRPr lang="en-US"/>
          </a:p>
        </p:txBody>
      </p:sp>
    </p:spTree>
    <p:extLst>
      <p:ext uri="{BB962C8B-B14F-4D97-AF65-F5344CB8AC3E}">
        <p14:creationId xmlns:p14="http://schemas.microsoft.com/office/powerpoint/2010/main" val="1589091026"/>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E5E6BFE-496D-AF40-8F91-E7A9E087BFC1}" type="slidenum">
              <a:rPr lang="en-US"/>
              <a:pPr>
                <a:defRPr/>
              </a:pPr>
              <a:t>‹#›</a:t>
            </a:fld>
            <a:endParaRPr lang="en-US"/>
          </a:p>
        </p:txBody>
      </p:sp>
    </p:spTree>
    <p:extLst>
      <p:ext uri="{BB962C8B-B14F-4D97-AF65-F5344CB8AC3E}">
        <p14:creationId xmlns:p14="http://schemas.microsoft.com/office/powerpoint/2010/main" val="390824328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DEEE41B-A339-F34F-9E3F-D5575156ABEE}" type="slidenum">
              <a:rPr lang="en-US"/>
              <a:pPr>
                <a:defRPr/>
              </a:pPr>
              <a:t>‹#›</a:t>
            </a:fld>
            <a:endParaRPr lang="en-US"/>
          </a:p>
        </p:txBody>
      </p:sp>
    </p:spTree>
    <p:extLst>
      <p:ext uri="{BB962C8B-B14F-4D97-AF65-F5344CB8AC3E}">
        <p14:creationId xmlns:p14="http://schemas.microsoft.com/office/powerpoint/2010/main" val="17308237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0F40CD92-FEF1-3746-93AE-EECC574F5D14}" type="slidenum">
              <a:rPr lang="en-US"/>
              <a:pPr>
                <a:defRPr/>
              </a:pPr>
              <a:t>‹#›</a:t>
            </a:fld>
            <a:endParaRPr lang="en-US"/>
          </a:p>
        </p:txBody>
      </p:sp>
    </p:spTree>
    <p:extLst>
      <p:ext uri="{BB962C8B-B14F-4D97-AF65-F5344CB8AC3E}">
        <p14:creationId xmlns:p14="http://schemas.microsoft.com/office/powerpoint/2010/main" val="1562996543"/>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3F23550-CEEB-3B49-84F8-BF28D94A78B8}" type="slidenum">
              <a:rPr lang="en-US"/>
              <a:pPr>
                <a:defRPr/>
              </a:pPr>
              <a:t>‹#›</a:t>
            </a:fld>
            <a:endParaRPr lang="en-US"/>
          </a:p>
        </p:txBody>
      </p:sp>
    </p:spTree>
    <p:extLst>
      <p:ext uri="{BB962C8B-B14F-4D97-AF65-F5344CB8AC3E}">
        <p14:creationId xmlns:p14="http://schemas.microsoft.com/office/powerpoint/2010/main" val="3813562120"/>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EE31A9C-D361-5E4D-88C1-F03F7858F292}" type="slidenum">
              <a:rPr lang="en-US"/>
              <a:pPr>
                <a:defRPr/>
              </a:pPr>
              <a:t>‹#›</a:t>
            </a:fld>
            <a:endParaRPr lang="en-US"/>
          </a:p>
        </p:txBody>
      </p:sp>
    </p:spTree>
    <p:extLst>
      <p:ext uri="{BB962C8B-B14F-4D97-AF65-F5344CB8AC3E}">
        <p14:creationId xmlns:p14="http://schemas.microsoft.com/office/powerpoint/2010/main" val="1922243469"/>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5"/>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5"/>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ED887717-F0CA-524E-AC0A-572A7D9847DB}" type="slidenum">
              <a:rPr lang="en-US"/>
              <a:pPr>
                <a:defRPr/>
              </a:pPr>
              <a:t>‹#›</a:t>
            </a:fld>
            <a:endParaRPr lang="en-US"/>
          </a:p>
        </p:txBody>
      </p:sp>
    </p:spTree>
    <p:extLst>
      <p:ext uri="{BB962C8B-B14F-4D97-AF65-F5344CB8AC3E}">
        <p14:creationId xmlns:p14="http://schemas.microsoft.com/office/powerpoint/2010/main" val="3916536418"/>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880" indent="0" algn="ctr">
              <a:buNone/>
              <a:defRPr/>
            </a:lvl2pPr>
            <a:lvl3pPr marL="913758" indent="0" algn="ctr">
              <a:buNone/>
              <a:defRPr/>
            </a:lvl3pPr>
            <a:lvl4pPr marL="1370639" indent="0" algn="ctr">
              <a:buNone/>
              <a:defRPr/>
            </a:lvl4pPr>
            <a:lvl5pPr marL="1827517" indent="0" algn="ctr">
              <a:buNone/>
              <a:defRPr/>
            </a:lvl5pPr>
            <a:lvl6pPr marL="2284398" indent="0" algn="ctr">
              <a:buNone/>
              <a:defRPr/>
            </a:lvl6pPr>
            <a:lvl7pPr marL="2741275" indent="0" algn="ctr">
              <a:buNone/>
              <a:defRPr/>
            </a:lvl7pPr>
            <a:lvl8pPr marL="3198156" indent="0" algn="ctr">
              <a:buNone/>
              <a:defRPr/>
            </a:lvl8pPr>
            <a:lvl9pPr marL="3655033"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8436381-3B77-6E4F-AE9C-A01BC19F836C}" type="slidenum">
              <a:rPr lang="en-US"/>
              <a:pPr>
                <a:defRPr/>
              </a:pPr>
              <a:t>‹#›</a:t>
            </a:fld>
            <a:endParaRPr lang="en-US"/>
          </a:p>
        </p:txBody>
      </p:sp>
    </p:spTree>
    <p:extLst>
      <p:ext uri="{BB962C8B-B14F-4D97-AF65-F5344CB8AC3E}">
        <p14:creationId xmlns:p14="http://schemas.microsoft.com/office/powerpoint/2010/main" val="216782302"/>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close/>
                  <a:moveTo>
                    <a:pt x="42" y="18"/>
                  </a:moveTo>
                  <a:lnTo>
                    <a:pt x="54" y="24"/>
                  </a:lnTo>
                  <a:lnTo>
                    <a:pt x="60" y="36"/>
                  </a:lnTo>
                  <a:lnTo>
                    <a:pt x="60" y="48"/>
                  </a:lnTo>
                  <a:lnTo>
                    <a:pt x="54" y="54"/>
                  </a:lnTo>
                  <a:lnTo>
                    <a:pt x="36" y="72"/>
                  </a:lnTo>
                  <a:lnTo>
                    <a:pt x="24" y="78"/>
                  </a:lnTo>
                  <a:lnTo>
                    <a:pt x="12" y="48"/>
                  </a:lnTo>
                  <a:lnTo>
                    <a:pt x="18" y="24"/>
                  </a:lnTo>
                  <a:lnTo>
                    <a:pt x="30"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close/>
                  <a:moveTo>
                    <a:pt x="48" y="12"/>
                  </a:moveTo>
                  <a:lnTo>
                    <a:pt x="66" y="18"/>
                  </a:lnTo>
                  <a:lnTo>
                    <a:pt x="72" y="30"/>
                  </a:lnTo>
                  <a:lnTo>
                    <a:pt x="72" y="42"/>
                  </a:lnTo>
                  <a:lnTo>
                    <a:pt x="66" y="54"/>
                  </a:lnTo>
                  <a:lnTo>
                    <a:pt x="54" y="72"/>
                  </a:lnTo>
                  <a:lnTo>
                    <a:pt x="42" y="84"/>
                  </a:lnTo>
                  <a:lnTo>
                    <a:pt x="30" y="72"/>
                  </a:lnTo>
                  <a:lnTo>
                    <a:pt x="18" y="54"/>
                  </a:lnTo>
                  <a:lnTo>
                    <a:pt x="18" y="30"/>
                  </a:lnTo>
                  <a:lnTo>
                    <a:pt x="30" y="18"/>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48" y="0"/>
                  </a:lnTo>
                  <a:lnTo>
                    <a:pt x="24" y="24"/>
                  </a:lnTo>
                  <a:lnTo>
                    <a:pt x="12" y="48"/>
                  </a:lnTo>
                  <a:lnTo>
                    <a:pt x="0" y="66"/>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36" y="0"/>
                  </a:lnTo>
                  <a:lnTo>
                    <a:pt x="18" y="24"/>
                  </a:lnTo>
                  <a:lnTo>
                    <a:pt x="6" y="48"/>
                  </a:lnTo>
                  <a:lnTo>
                    <a:pt x="0" y="66"/>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grpSp>
      <p:sp>
        <p:nvSpPr>
          <p:cNvPr id="515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516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0" name="Rectangle 3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1" name="Rectangle 41"/>
          <p:cNvSpPr>
            <a:spLocks noGrp="1" noChangeArrowheads="1"/>
          </p:cNvSpPr>
          <p:nvPr>
            <p:ph type="sldNum" sz="quarter" idx="12"/>
          </p:nvPr>
        </p:nvSpPr>
        <p:spPr/>
        <p:txBody>
          <a:bodyPr/>
          <a:lstStyle>
            <a:lvl1pPr>
              <a:defRPr/>
            </a:lvl1pPr>
          </a:lstStyle>
          <a:p>
            <a:pPr>
              <a:defRPr/>
            </a:pPr>
            <a:fld id="{665676B9-7A44-1048-A83E-5B56336CA2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911561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DABA50C6-B9E8-3F48-90DF-9D0A55EED9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148438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A9AD4266-5C54-E248-864B-28B21F4026F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9094662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6979984C-8A45-FE41-87AD-8B2D3CF4C2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768631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1"/>
          <p:cNvSpPr>
            <a:spLocks noGrp="1" noChangeArrowheads="1"/>
          </p:cNvSpPr>
          <p:nvPr>
            <p:ph type="sldNum" sz="quarter" idx="12"/>
          </p:nvPr>
        </p:nvSpPr>
        <p:spPr>
          <a:ln/>
        </p:spPr>
        <p:txBody>
          <a:bodyPr/>
          <a:lstStyle>
            <a:lvl1pPr>
              <a:defRPr/>
            </a:lvl1pPr>
          </a:lstStyle>
          <a:p>
            <a:pPr>
              <a:defRPr/>
            </a:pPr>
            <a:fld id="{19AC96D6-707F-0441-99C6-4CCEC9E79D8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1452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36.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39.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40.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4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16.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1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79.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9.xml"/><Relationship Id="rId1" Type="http://schemas.openxmlformats.org/officeDocument/2006/relationships/slideLayout" Target="../slideLayouts/slideLayout80.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81.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1.xml"/><Relationship Id="rId1" Type="http://schemas.openxmlformats.org/officeDocument/2006/relationships/slideLayout" Target="../slideLayouts/slideLayout82.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83.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23.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image" Target="../media/image4.jpeg"/><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108.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109.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theme" Target="../theme/theme2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theme" Target="../theme/theme28.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29.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30.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157.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15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34.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57200" y="992188"/>
            <a:ext cx="8153400" cy="1600200"/>
            <a:chOff x="288" y="625"/>
            <a:chExt cx="5136" cy="1008"/>
          </a:xfrm>
        </p:grpSpPr>
        <p:sp>
          <p:nvSpPr>
            <p:cNvPr id="1032"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1033"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1034"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1035"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1027"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1028"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Arial" charset="0"/>
              </a:defRPr>
            </a:lvl1pPr>
          </a:lstStyle>
          <a:p>
            <a:pPr>
              <a:defRPr/>
            </a:pPr>
            <a:fld id="{77B28565-C876-FD48-95E8-BA980AFD499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60" r:id="rId1"/>
    <p:sldLayoutId id="2147484798" r:id="rId2"/>
    <p:sldLayoutId id="2147484799" r:id="rId3"/>
    <p:sldLayoutId id="2147484800" r:id="rId4"/>
    <p:sldLayoutId id="2147484801" r:id="rId5"/>
    <p:sldLayoutId id="2147484802" r:id="rId6"/>
    <p:sldLayoutId id="2147484803" r:id="rId7"/>
    <p:sldLayoutId id="2147484804" r:id="rId8"/>
    <p:sldLayoutId id="2147484805" r:id="rId9"/>
    <p:sldLayoutId id="2147484806" r:id="rId10"/>
    <p:sldLayoutId id="2147484807" r:id="rId11"/>
    <p:sldLayoutId id="2147484808"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a:solidFill>
                <a:srgbClr val="000000"/>
              </a:solidFill>
              <a:ea typeface="MS Gothic" charset="0"/>
              <a:cs typeface="MS Gothic" charset="0"/>
            </a:endParaRPr>
          </a:p>
        </p:txBody>
      </p:sp>
      <p:sp>
        <p:nvSpPr>
          <p:cNvPr id="1026" name="Text Box 2"/>
          <p:cNvSpPr txBox="1">
            <a:spLocks noChangeArrowheads="1"/>
          </p:cNvSpPr>
          <p:nvPr/>
        </p:nvSpPr>
        <p:spPr bwMode="auto">
          <a:xfrm>
            <a:off x="757607" y="6562224"/>
            <a:ext cx="877157" cy="223255"/>
          </a:xfrm>
          <a:prstGeom prst="rect">
            <a:avLst/>
          </a:prstGeom>
          <a:noFill/>
          <a:ln w="9525">
            <a:noFill/>
            <a:round/>
            <a:headEnd/>
            <a:tailEnd/>
          </a:ln>
          <a:effectLst/>
        </p:spPr>
        <p:txBody>
          <a:bodyPr wrap="none" lIns="80709" tIns="41968" rIns="80709" bIns="4196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ea typeface="MS Gothic" charset="0"/>
                <a:cs typeface="MS Gothic" charset="0"/>
              </a:rPr>
              <a:t>© </a:t>
            </a:r>
            <a:r>
              <a:rPr lang="en-GB" sz="900" b="1">
                <a:solidFill>
                  <a:srgbClr val="FFFFFF"/>
                </a:solidFill>
                <a:latin typeface="Arial" charset="0"/>
                <a:ea typeface="MS Gothic" charset="0"/>
                <a:cs typeface="MS Gothic" charset="0"/>
              </a:rPr>
              <a:t>2006</a:t>
            </a:r>
            <a:r>
              <a:rPr lang="en-GB" sz="800" b="1">
                <a:solidFill>
                  <a:srgbClr val="FFFFFF"/>
                </a:solidFill>
                <a:latin typeface="Arial" charset="0"/>
                <a:ea typeface="MS Gothic" charset="0"/>
                <a:cs typeface="MS Gothic" charset="0"/>
              </a:rPr>
              <a:t> TBBMI</a:t>
            </a:r>
          </a:p>
        </p:txBody>
      </p:sp>
      <p:sp>
        <p:nvSpPr>
          <p:cNvPr id="68612" name="Rectangle 3"/>
          <p:cNvSpPr>
            <a:spLocks noChangeArrowheads="1"/>
          </p:cNvSpPr>
          <p:nvPr/>
        </p:nvSpPr>
        <p:spPr bwMode="auto">
          <a:xfrm>
            <a:off x="7848512" y="6547144"/>
            <a:ext cx="665348" cy="2232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9" tIns="41968" rIns="80709" bIns="41968" anchor="ctr">
            <a:spAutoFit/>
          </a:bodyPr>
          <a:lstStyle/>
          <a:p>
            <a:pPr algn="ctr">
              <a:buClr>
                <a:srgbClr val="FFFFFF"/>
              </a:buClr>
              <a:buFont typeface="Comic Sans MS"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sz="900" b="1">
                <a:solidFill>
                  <a:srgbClr val="FFFFFF"/>
                </a:solidFill>
                <a:latin typeface="Comic Sans MS" charset="0"/>
                <a:ea typeface="MS Gothic" charset="0"/>
                <a:cs typeface="MS Gothic" charset="0"/>
              </a:rPr>
              <a:t>9.65.08.</a:t>
            </a:r>
          </a:p>
        </p:txBody>
      </p:sp>
      <p:sp>
        <p:nvSpPr>
          <p:cNvPr id="68613" name="Rectangle 4"/>
          <p:cNvSpPr>
            <a:spLocks noChangeArrowheads="1"/>
          </p:cNvSpPr>
          <p:nvPr/>
        </p:nvSpPr>
        <p:spPr bwMode="auto">
          <a:xfrm>
            <a:off x="461968" y="106363"/>
            <a:ext cx="4060825" cy="9917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1041" tIns="45520" rIns="91041" bIns="45520">
            <a:spAutoFit/>
          </a:bodyPr>
          <a:lstStyle/>
          <a:p>
            <a:pPr>
              <a:lnSpc>
                <a:spcPct val="125000"/>
              </a:lnSpc>
              <a:spcBef>
                <a:spcPts val="1350"/>
              </a:spcBef>
              <a:buClr>
                <a:srgbClr val="FFFF00"/>
              </a:buClr>
              <a:buFont typeface="Helvetica"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2991048443"/>
      </p:ext>
    </p:extLst>
  </p:cSld>
  <p:clrMap bg1="lt1" tx1="dk1" bg2="lt2" tx2="dk2" accent1="accent1" accent2="accent2" accent3="accent3" accent4="accent4" accent5="accent5" accent6="accent6" hlink="hlink" folHlink="folHlink"/>
  <p:sldLayoutIdLst>
    <p:sldLayoutId id="2147484937"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69634" name="Group 2"/>
          <p:cNvGrpSpPr>
            <a:grpSpLocks/>
          </p:cNvGrpSpPr>
          <p:nvPr/>
        </p:nvGrpSpPr>
        <p:grpSpPr bwMode="auto">
          <a:xfrm>
            <a:off x="1" y="1591"/>
            <a:ext cx="9132888" cy="6845300"/>
            <a:chOff x="0" y="1"/>
            <a:chExt cx="5753" cy="4312"/>
          </a:xfrm>
        </p:grpSpPr>
        <p:sp>
          <p:nvSpPr>
            <p:cNvPr id="614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FF"/>
                </a:solidFill>
                <a:latin typeface="Times New Roman" pitchFamily="-107" charset="0"/>
              </a:endParaRPr>
            </a:p>
          </p:txBody>
        </p:sp>
        <p:sp>
          <p:nvSpPr>
            <p:cNvPr id="69641" name="Arc 4"/>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6149"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p>
            <a:pPr lvl="0"/>
            <a:r>
              <a:rPr lang="en-US" dirty="0"/>
              <a:t>Click to edit Master title style</a:t>
            </a:r>
          </a:p>
        </p:txBody>
      </p:sp>
      <p:sp>
        <p:nvSpPr>
          <p:cNvPr id="615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defRPr sz="1400">
                <a:solidFill>
                  <a:srgbClr val="FFFFFF"/>
                </a:solidFill>
                <a:latin typeface="Times New Roman" pitchFamily="-107" charset="0"/>
                <a:ea typeface="+mn-ea"/>
                <a:cs typeface="+mn-cs"/>
              </a:defRPr>
            </a:lvl1pPr>
          </a:lstStyle>
          <a:p>
            <a:pPr>
              <a:defRPr/>
            </a:pPr>
            <a:endParaRPr lang="en-US"/>
          </a:p>
        </p:txBody>
      </p:sp>
      <p:sp>
        <p:nvSpPr>
          <p:cNvPr id="615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ctr">
              <a:defRPr sz="1400">
                <a:solidFill>
                  <a:srgbClr val="FFFFFF"/>
                </a:solidFill>
                <a:latin typeface="Times New Roman" pitchFamily="-107" charset="0"/>
                <a:ea typeface="+mn-ea"/>
                <a:cs typeface="+mn-cs"/>
              </a:defRPr>
            </a:lvl1pPr>
          </a:lstStyle>
          <a:p>
            <a:pPr>
              <a:defRPr/>
            </a:pPr>
            <a:endParaRPr lang="en-US"/>
          </a:p>
        </p:txBody>
      </p:sp>
      <p:sp>
        <p:nvSpPr>
          <p:cNvPr id="615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r">
              <a:defRPr sz="1400">
                <a:solidFill>
                  <a:srgbClr val="FFFFFF"/>
                </a:solidFill>
              </a:defRPr>
            </a:lvl1pPr>
          </a:lstStyle>
          <a:p>
            <a:pPr>
              <a:defRPr/>
            </a:pPr>
            <a:fld id="{D96771AC-D6B7-5744-A7EF-E7E7860B59FA}" type="slidenum">
              <a:rPr lang="en-US"/>
              <a:pPr>
                <a:defRPr/>
              </a:pPr>
              <a:t>‹#›</a:t>
            </a:fld>
            <a:endParaRPr lang="en-US"/>
          </a:p>
        </p:txBody>
      </p:sp>
      <p:sp>
        <p:nvSpPr>
          <p:cNvPr id="69639" name="Rectangle 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0037732"/>
      </p:ext>
    </p:extLst>
  </p:cSld>
  <p:clrMap bg1="dk2" tx1="lt1" bg2="dk1" tx2="lt2" accent1="accent1" accent2="accent2" accent3="accent3" accent4="accent4" accent5="accent5" accent6="accent6" hlink="hlink" folHlink="folHlink"/>
  <p:sldLayoutIdLst>
    <p:sldLayoutId id="2147484939" r:id="rId1"/>
    <p:sldLayoutId id="2147484940" r:id="rId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9pPr>
    </p:titleStyle>
    <p:bodyStyle>
      <a:lvl1pPr marL="342659" indent="-342659" algn="l" rtl="0" eaLnBrk="0" fontAlgn="base" hangingPunct="0">
        <a:spcBef>
          <a:spcPct val="20000"/>
        </a:spcBef>
        <a:spcAft>
          <a:spcPct val="0"/>
        </a:spcAft>
        <a:buClr>
          <a:schemeClr val="accent2"/>
        </a:buClr>
        <a:buSzPct val="80000"/>
        <a:buFont typeface="Wingdings" charset="0"/>
        <a:buChar char="l"/>
        <a:defRPr sz="3200">
          <a:solidFill>
            <a:schemeClr val="tx1"/>
          </a:solidFill>
          <a:latin typeface="Arial"/>
          <a:ea typeface="ＭＳ Ｐゴシック" pitchFamily="-108" charset="-128"/>
          <a:cs typeface="Arial"/>
        </a:defRPr>
      </a:lvl1pPr>
      <a:lvl2pPr marL="742428" indent="-285548" algn="l" rtl="0" eaLnBrk="0" fontAlgn="base" hangingPunct="0">
        <a:spcBef>
          <a:spcPct val="20000"/>
        </a:spcBef>
        <a:spcAft>
          <a:spcPct val="0"/>
        </a:spcAft>
        <a:buClr>
          <a:schemeClr val="tx1"/>
        </a:buClr>
        <a:buSzPct val="90000"/>
        <a:buChar char="–"/>
        <a:defRPr sz="2800">
          <a:solidFill>
            <a:schemeClr val="tx1"/>
          </a:solidFill>
          <a:latin typeface="Arial"/>
          <a:ea typeface="ＭＳ Ｐゴシック" pitchFamily="-108" charset="-128"/>
          <a:cs typeface="Arial"/>
        </a:defRPr>
      </a:lvl2pPr>
      <a:lvl3pPr marL="1142199" indent="-228439" algn="l" rtl="0" eaLnBrk="0" fontAlgn="base" hangingPunct="0">
        <a:spcBef>
          <a:spcPct val="20000"/>
        </a:spcBef>
        <a:spcAft>
          <a:spcPct val="0"/>
        </a:spcAft>
        <a:buClr>
          <a:schemeClr val="accent1"/>
        </a:buClr>
        <a:buSzPct val="60000"/>
        <a:buFont typeface="Wingdings" charset="0"/>
        <a:buChar char="l"/>
        <a:defRPr sz="2400">
          <a:solidFill>
            <a:schemeClr val="tx1"/>
          </a:solidFill>
          <a:latin typeface="Arial"/>
          <a:ea typeface="ＭＳ Ｐゴシック" pitchFamily="-108" charset="-128"/>
          <a:cs typeface="Arial"/>
        </a:defRPr>
      </a:lvl3pPr>
      <a:lvl4pPr marL="1599077" indent="-228439" algn="l" rtl="0" eaLnBrk="0" fontAlgn="base" hangingPunct="0">
        <a:spcBef>
          <a:spcPct val="20000"/>
        </a:spcBef>
        <a:spcAft>
          <a:spcPct val="0"/>
        </a:spcAft>
        <a:buClr>
          <a:schemeClr val="tx1"/>
        </a:buClr>
        <a:buChar char="–"/>
        <a:defRPr sz="2000">
          <a:solidFill>
            <a:schemeClr val="tx1"/>
          </a:solidFill>
          <a:latin typeface="Arial"/>
          <a:ea typeface="ＭＳ Ｐゴシック" pitchFamily="-108" charset="-128"/>
          <a:cs typeface="Arial"/>
        </a:defRPr>
      </a:lvl4pPr>
      <a:lvl5pPr marL="2055957" indent="-228439" algn="l" rtl="0" eaLnBrk="0" fontAlgn="base" hangingPunct="0">
        <a:spcBef>
          <a:spcPct val="20000"/>
        </a:spcBef>
        <a:spcAft>
          <a:spcPct val="0"/>
        </a:spcAft>
        <a:buClr>
          <a:schemeClr val="accent1"/>
        </a:buClr>
        <a:buChar char="•"/>
        <a:defRPr sz="2000">
          <a:solidFill>
            <a:schemeClr val="tx1"/>
          </a:solidFill>
          <a:latin typeface="Arial"/>
          <a:ea typeface="ＭＳ Ｐゴシック" pitchFamily="-108" charset="-128"/>
          <a:cs typeface="Arial"/>
        </a:defRPr>
      </a:lvl5pPr>
      <a:lvl6pPr marL="2512836" indent="-228439"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6pPr>
      <a:lvl7pPr marL="2969716" indent="-228439"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7pPr>
      <a:lvl8pPr marL="3426595" indent="-228439"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8pPr>
      <a:lvl9pPr marL="3883472" indent="-228439"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2706"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0" compatLnSpc="1">
            <a:prstTxWarp prst="textNoShape">
              <a:avLst/>
            </a:prstTxWarp>
          </a:bodyPr>
          <a:lstStyle/>
          <a:p>
            <a:pPr lvl="0"/>
            <a:r>
              <a:rPr lang="en-US"/>
              <a:t>Click to edit Master title style</a:t>
            </a:r>
          </a:p>
        </p:txBody>
      </p:sp>
      <p:sp>
        <p:nvSpPr>
          <p:cNvPr id="72707" name="Rectangle 1027"/>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400">
                <a:solidFill>
                  <a:srgbClr val="000000"/>
                </a:solidFill>
                <a:latin typeface="Arial" charset="0"/>
              </a:defRPr>
            </a:lvl1pPr>
          </a:lstStyle>
          <a:p>
            <a:pPr>
              <a:defRPr/>
            </a:pPr>
            <a:fld id="{7D9AA7CC-1DED-AC41-9566-80E69F0681AB}" type="slidenum">
              <a:rPr lang="en-US"/>
              <a:pPr>
                <a:defRPr/>
              </a:pPr>
              <a:t>‹#›</a:t>
            </a:fld>
            <a:endParaRPr lang="en-US"/>
          </a:p>
        </p:txBody>
      </p:sp>
    </p:spTree>
    <p:extLst>
      <p:ext uri="{BB962C8B-B14F-4D97-AF65-F5344CB8AC3E}">
        <p14:creationId xmlns:p14="http://schemas.microsoft.com/office/powerpoint/2010/main" val="2637946564"/>
      </p:ext>
    </p:extLst>
  </p:cSld>
  <p:clrMap bg1="lt1" tx1="dk1" bg2="lt2" tx2="dk2" accent1="accent1" accent2="accent2" accent3="accent3" accent4="accent4" accent5="accent5" accent6="accent6" hlink="hlink" folHlink="folHlink"/>
  <p:sldLayoutIdLst>
    <p:sldLayoutId id="2147484942"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6880" algn="ctr" rtl="0" fontAlgn="base">
        <a:spcBef>
          <a:spcPct val="0"/>
        </a:spcBef>
        <a:spcAft>
          <a:spcPct val="0"/>
        </a:spcAft>
        <a:defRPr sz="4400">
          <a:solidFill>
            <a:schemeClr val="tx2"/>
          </a:solidFill>
          <a:latin typeface="Arial" pitchFamily="-108" charset="0"/>
        </a:defRPr>
      </a:lvl6pPr>
      <a:lvl7pPr marL="913758" algn="ctr" rtl="0" fontAlgn="base">
        <a:spcBef>
          <a:spcPct val="0"/>
        </a:spcBef>
        <a:spcAft>
          <a:spcPct val="0"/>
        </a:spcAft>
        <a:defRPr sz="4400">
          <a:solidFill>
            <a:schemeClr val="tx2"/>
          </a:solidFill>
          <a:latin typeface="Arial" pitchFamily="-108" charset="0"/>
        </a:defRPr>
      </a:lvl7pPr>
      <a:lvl8pPr marL="1370639" algn="ctr" rtl="0" fontAlgn="base">
        <a:spcBef>
          <a:spcPct val="0"/>
        </a:spcBef>
        <a:spcAft>
          <a:spcPct val="0"/>
        </a:spcAft>
        <a:defRPr sz="4400">
          <a:solidFill>
            <a:schemeClr val="tx2"/>
          </a:solidFill>
          <a:latin typeface="Arial" pitchFamily="-108" charset="0"/>
        </a:defRPr>
      </a:lvl8pPr>
      <a:lvl9pPr marL="1827517" algn="ctr" rtl="0" fontAlgn="base">
        <a:spcBef>
          <a:spcPct val="0"/>
        </a:spcBef>
        <a:spcAft>
          <a:spcPct val="0"/>
        </a:spcAft>
        <a:defRPr sz="4400">
          <a:solidFill>
            <a:schemeClr val="tx2"/>
          </a:solidFill>
          <a:latin typeface="Arial" pitchFamily="-108" charset="0"/>
        </a:defRPr>
      </a:lvl9pPr>
    </p:titleStyle>
    <p:bodyStyle>
      <a:lvl1pPr marL="342659" indent="-342659"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428" indent="-285548"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2199" indent="-228439" algn="l" rtl="0" eaLnBrk="0" fontAlgn="base" hangingPunct="0">
        <a:spcBef>
          <a:spcPct val="20000"/>
        </a:spcBef>
        <a:spcAft>
          <a:spcPct val="0"/>
        </a:spcAft>
        <a:buChar char="•"/>
        <a:defRPr sz="2400">
          <a:solidFill>
            <a:schemeClr val="tx1"/>
          </a:solidFill>
          <a:latin typeface="+mn-lt"/>
          <a:ea typeface="ＭＳ Ｐゴシック" charset="0"/>
          <a:cs typeface="Geneva" charset="-128"/>
        </a:defRPr>
      </a:lvl3pPr>
      <a:lvl4pPr marL="1599077" indent="-228439"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5957" indent="-228439"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128"/>
        </a:defRPr>
      </a:lvl5pPr>
      <a:lvl6pPr marL="2512836" indent="-228439" algn="l" rtl="0" fontAlgn="base">
        <a:spcBef>
          <a:spcPct val="20000"/>
        </a:spcBef>
        <a:spcAft>
          <a:spcPct val="0"/>
        </a:spcAft>
        <a:buChar char="»"/>
        <a:defRPr sz="2000">
          <a:solidFill>
            <a:schemeClr val="tx1"/>
          </a:solidFill>
          <a:latin typeface="+mn-lt"/>
          <a:ea typeface="ＭＳ Ｐゴシック" pitchFamily="-108" charset="-128"/>
        </a:defRPr>
      </a:lvl6pPr>
      <a:lvl7pPr marL="2969716" indent="-228439" algn="l" rtl="0" fontAlgn="base">
        <a:spcBef>
          <a:spcPct val="20000"/>
        </a:spcBef>
        <a:spcAft>
          <a:spcPct val="0"/>
        </a:spcAft>
        <a:buChar char="»"/>
        <a:defRPr sz="2000">
          <a:solidFill>
            <a:schemeClr val="tx1"/>
          </a:solidFill>
          <a:latin typeface="+mn-lt"/>
          <a:ea typeface="ＭＳ Ｐゴシック" pitchFamily="-108" charset="-128"/>
        </a:defRPr>
      </a:lvl7pPr>
      <a:lvl8pPr marL="3426595" indent="-228439" algn="l" rtl="0" fontAlgn="base">
        <a:spcBef>
          <a:spcPct val="20000"/>
        </a:spcBef>
        <a:spcAft>
          <a:spcPct val="0"/>
        </a:spcAft>
        <a:buChar char="»"/>
        <a:defRPr sz="2000">
          <a:solidFill>
            <a:schemeClr val="tx1"/>
          </a:solidFill>
          <a:latin typeface="+mn-lt"/>
          <a:ea typeface="ＭＳ Ｐゴシック" pitchFamily="-108" charset="-128"/>
        </a:defRPr>
      </a:lvl8pPr>
      <a:lvl9pPr marL="3883472" indent="-228439"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47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0" compatLnSpc="1">
            <a:prstTxWarp prst="textNoShape">
              <a:avLst/>
            </a:prstTxWarp>
          </a:bodyPr>
          <a:lstStyle/>
          <a:p>
            <a:pPr lvl="0"/>
            <a:r>
              <a:rPr lang="en-US"/>
              <a:t>Click to edit Master title style</a:t>
            </a:r>
          </a:p>
        </p:txBody>
      </p:sp>
      <p:sp>
        <p:nvSpPr>
          <p:cNvPr id="74755" name="Rectangle 1027"/>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400">
                <a:solidFill>
                  <a:srgbClr val="000000"/>
                </a:solidFill>
                <a:latin typeface="Arial" charset="0"/>
              </a:defRPr>
            </a:lvl1pPr>
          </a:lstStyle>
          <a:p>
            <a:pPr>
              <a:defRPr/>
            </a:pPr>
            <a:fld id="{11A47066-2F8F-A744-B0AD-3FC79711F637}" type="slidenum">
              <a:rPr lang="en-US"/>
              <a:pPr>
                <a:defRPr/>
              </a:pPr>
              <a:t>‹#›</a:t>
            </a:fld>
            <a:endParaRPr lang="en-US"/>
          </a:p>
        </p:txBody>
      </p:sp>
    </p:spTree>
    <p:extLst>
      <p:ext uri="{BB962C8B-B14F-4D97-AF65-F5344CB8AC3E}">
        <p14:creationId xmlns:p14="http://schemas.microsoft.com/office/powerpoint/2010/main" val="2942907891"/>
      </p:ext>
    </p:extLst>
  </p:cSld>
  <p:clrMap bg1="lt1" tx1="dk1" bg2="lt2" tx2="dk2" accent1="accent1" accent2="accent2" accent3="accent3" accent4="accent4" accent5="accent5" accent6="accent6" hlink="hlink" folHlink="folHlink"/>
  <p:sldLayoutIdLst>
    <p:sldLayoutId id="2147484944"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6880" algn="ctr" rtl="0" fontAlgn="base">
        <a:spcBef>
          <a:spcPct val="0"/>
        </a:spcBef>
        <a:spcAft>
          <a:spcPct val="0"/>
        </a:spcAft>
        <a:defRPr sz="4400">
          <a:solidFill>
            <a:schemeClr val="tx2"/>
          </a:solidFill>
          <a:latin typeface="Arial" pitchFamily="-108" charset="0"/>
        </a:defRPr>
      </a:lvl6pPr>
      <a:lvl7pPr marL="913758" algn="ctr" rtl="0" fontAlgn="base">
        <a:spcBef>
          <a:spcPct val="0"/>
        </a:spcBef>
        <a:spcAft>
          <a:spcPct val="0"/>
        </a:spcAft>
        <a:defRPr sz="4400">
          <a:solidFill>
            <a:schemeClr val="tx2"/>
          </a:solidFill>
          <a:latin typeface="Arial" pitchFamily="-108" charset="0"/>
        </a:defRPr>
      </a:lvl7pPr>
      <a:lvl8pPr marL="1370639" algn="ctr" rtl="0" fontAlgn="base">
        <a:spcBef>
          <a:spcPct val="0"/>
        </a:spcBef>
        <a:spcAft>
          <a:spcPct val="0"/>
        </a:spcAft>
        <a:defRPr sz="4400">
          <a:solidFill>
            <a:schemeClr val="tx2"/>
          </a:solidFill>
          <a:latin typeface="Arial" pitchFamily="-108" charset="0"/>
        </a:defRPr>
      </a:lvl8pPr>
      <a:lvl9pPr marL="1827517" algn="ctr" rtl="0" fontAlgn="base">
        <a:spcBef>
          <a:spcPct val="0"/>
        </a:spcBef>
        <a:spcAft>
          <a:spcPct val="0"/>
        </a:spcAft>
        <a:defRPr sz="4400">
          <a:solidFill>
            <a:schemeClr val="tx2"/>
          </a:solidFill>
          <a:latin typeface="Arial" pitchFamily="-108" charset="0"/>
        </a:defRPr>
      </a:lvl9pPr>
    </p:titleStyle>
    <p:bodyStyle>
      <a:lvl1pPr marL="342659" indent="-342659"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428" indent="-285548"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2199" indent="-228439"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599077" indent="-228439"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5957" indent="-228439"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2836" indent="-228439" algn="l" rtl="0" fontAlgn="base">
        <a:spcBef>
          <a:spcPct val="20000"/>
        </a:spcBef>
        <a:spcAft>
          <a:spcPct val="0"/>
        </a:spcAft>
        <a:buChar char="»"/>
        <a:defRPr sz="2000">
          <a:solidFill>
            <a:schemeClr val="tx1"/>
          </a:solidFill>
          <a:latin typeface="+mn-lt"/>
          <a:ea typeface="ＭＳ Ｐゴシック" pitchFamily="-108" charset="-128"/>
        </a:defRPr>
      </a:lvl6pPr>
      <a:lvl7pPr marL="2969716" indent="-228439" algn="l" rtl="0" fontAlgn="base">
        <a:spcBef>
          <a:spcPct val="20000"/>
        </a:spcBef>
        <a:spcAft>
          <a:spcPct val="0"/>
        </a:spcAft>
        <a:buChar char="»"/>
        <a:defRPr sz="2000">
          <a:solidFill>
            <a:schemeClr val="tx1"/>
          </a:solidFill>
          <a:latin typeface="+mn-lt"/>
          <a:ea typeface="ＭＳ Ｐゴシック" pitchFamily="-108" charset="-128"/>
        </a:defRPr>
      </a:lvl7pPr>
      <a:lvl8pPr marL="3426595" indent="-228439" algn="l" rtl="0" fontAlgn="base">
        <a:spcBef>
          <a:spcPct val="20000"/>
        </a:spcBef>
        <a:spcAft>
          <a:spcPct val="0"/>
        </a:spcAft>
        <a:buChar char="»"/>
        <a:defRPr sz="2000">
          <a:solidFill>
            <a:schemeClr val="tx1"/>
          </a:solidFill>
          <a:latin typeface="+mn-lt"/>
          <a:ea typeface="ＭＳ Ｐゴシック" pitchFamily="-108" charset="-128"/>
        </a:defRPr>
      </a:lvl8pPr>
      <a:lvl9pPr marL="3883472" indent="-228439"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76802" name="Group 2"/>
          <p:cNvGrpSpPr>
            <a:grpSpLocks/>
          </p:cNvGrpSpPr>
          <p:nvPr/>
        </p:nvGrpSpPr>
        <p:grpSpPr bwMode="auto">
          <a:xfrm>
            <a:off x="1" y="1591"/>
            <a:ext cx="9132888" cy="6845300"/>
            <a:chOff x="0" y="1"/>
            <a:chExt cx="5753" cy="4312"/>
          </a:xfrm>
        </p:grpSpPr>
        <p:sp>
          <p:nvSpPr>
            <p:cNvPr id="614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FF"/>
                </a:solidFill>
                <a:latin typeface="Times New Roman" pitchFamily="-107" charset="0"/>
              </a:endParaRPr>
            </a:p>
          </p:txBody>
        </p:sp>
        <p:sp>
          <p:nvSpPr>
            <p:cNvPr id="76809" name="Arc 4"/>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6149"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p>
            <a:pPr lvl="0"/>
            <a:r>
              <a:rPr lang="en-US" dirty="0"/>
              <a:t>Click to edit Master title style</a:t>
            </a:r>
          </a:p>
        </p:txBody>
      </p:sp>
      <p:sp>
        <p:nvSpPr>
          <p:cNvPr id="615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defRPr sz="1400">
                <a:solidFill>
                  <a:srgbClr val="FFFFFF"/>
                </a:solidFill>
                <a:latin typeface="Times New Roman" pitchFamily="-107" charset="0"/>
                <a:ea typeface="+mn-ea"/>
                <a:cs typeface="+mn-cs"/>
              </a:defRPr>
            </a:lvl1pPr>
          </a:lstStyle>
          <a:p>
            <a:pPr>
              <a:defRPr/>
            </a:pPr>
            <a:endParaRPr lang="en-US"/>
          </a:p>
        </p:txBody>
      </p:sp>
      <p:sp>
        <p:nvSpPr>
          <p:cNvPr id="615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ctr">
              <a:defRPr sz="1400">
                <a:solidFill>
                  <a:srgbClr val="FFFFFF"/>
                </a:solidFill>
                <a:latin typeface="Times New Roman" pitchFamily="-107" charset="0"/>
                <a:ea typeface="+mn-ea"/>
                <a:cs typeface="+mn-cs"/>
              </a:defRPr>
            </a:lvl1pPr>
          </a:lstStyle>
          <a:p>
            <a:pPr>
              <a:defRPr/>
            </a:pPr>
            <a:endParaRPr lang="en-US"/>
          </a:p>
        </p:txBody>
      </p:sp>
      <p:sp>
        <p:nvSpPr>
          <p:cNvPr id="615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r">
              <a:defRPr sz="1400">
                <a:solidFill>
                  <a:srgbClr val="FFFFFF"/>
                </a:solidFill>
              </a:defRPr>
            </a:lvl1pPr>
          </a:lstStyle>
          <a:p>
            <a:pPr>
              <a:defRPr/>
            </a:pPr>
            <a:fld id="{31D289E6-4F46-B741-A35F-B9A260453262}" type="slidenum">
              <a:rPr lang="en-US"/>
              <a:pPr>
                <a:defRPr/>
              </a:pPr>
              <a:t>‹#›</a:t>
            </a:fld>
            <a:endParaRPr lang="en-US"/>
          </a:p>
        </p:txBody>
      </p:sp>
      <p:sp>
        <p:nvSpPr>
          <p:cNvPr id="76807" name="Rectangle 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5079807"/>
      </p:ext>
    </p:extLst>
  </p:cSld>
  <p:clrMap bg1="dk2" tx1="lt1" bg2="dk1" tx2="lt2" accent1="accent1" accent2="accent2" accent3="accent3" accent4="accent4" accent5="accent5" accent6="accent6" hlink="hlink" folHlink="folHlink"/>
  <p:sldLayoutIdLst>
    <p:sldLayoutId id="2147484946"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9pPr>
    </p:titleStyle>
    <p:bodyStyle>
      <a:lvl1pPr marL="342659" indent="-342659" algn="l" rtl="0" eaLnBrk="0" fontAlgn="base" hangingPunct="0">
        <a:spcBef>
          <a:spcPct val="20000"/>
        </a:spcBef>
        <a:spcAft>
          <a:spcPct val="0"/>
        </a:spcAft>
        <a:buClr>
          <a:schemeClr val="accent2"/>
        </a:buClr>
        <a:buSzPct val="80000"/>
        <a:buFont typeface="Wingdings" charset="0"/>
        <a:buChar char="l"/>
        <a:defRPr sz="3200">
          <a:solidFill>
            <a:schemeClr val="tx1"/>
          </a:solidFill>
          <a:latin typeface="Arial"/>
          <a:ea typeface="ＭＳ Ｐゴシック" pitchFamily="-108" charset="-128"/>
          <a:cs typeface="Arial"/>
        </a:defRPr>
      </a:lvl1pPr>
      <a:lvl2pPr marL="742428" indent="-285548" algn="l" rtl="0" eaLnBrk="0" fontAlgn="base" hangingPunct="0">
        <a:spcBef>
          <a:spcPct val="20000"/>
        </a:spcBef>
        <a:spcAft>
          <a:spcPct val="0"/>
        </a:spcAft>
        <a:buClr>
          <a:schemeClr val="tx1"/>
        </a:buClr>
        <a:buSzPct val="90000"/>
        <a:buChar char="–"/>
        <a:defRPr sz="2800">
          <a:solidFill>
            <a:schemeClr val="tx1"/>
          </a:solidFill>
          <a:latin typeface="Arial"/>
          <a:ea typeface="ＭＳ Ｐゴシック" pitchFamily="-108" charset="-128"/>
          <a:cs typeface="Arial"/>
        </a:defRPr>
      </a:lvl2pPr>
      <a:lvl3pPr marL="1142199" indent="-228439" algn="l" rtl="0" eaLnBrk="0" fontAlgn="base" hangingPunct="0">
        <a:spcBef>
          <a:spcPct val="20000"/>
        </a:spcBef>
        <a:spcAft>
          <a:spcPct val="0"/>
        </a:spcAft>
        <a:buClr>
          <a:schemeClr val="accent1"/>
        </a:buClr>
        <a:buSzPct val="60000"/>
        <a:buFont typeface="Wingdings" charset="0"/>
        <a:buChar char="l"/>
        <a:defRPr sz="2400">
          <a:solidFill>
            <a:schemeClr val="tx1"/>
          </a:solidFill>
          <a:latin typeface="Arial"/>
          <a:ea typeface="ＭＳ Ｐゴシック" pitchFamily="-108" charset="-128"/>
          <a:cs typeface="Arial"/>
        </a:defRPr>
      </a:lvl3pPr>
      <a:lvl4pPr marL="1599077" indent="-228439" algn="l" rtl="0" eaLnBrk="0" fontAlgn="base" hangingPunct="0">
        <a:spcBef>
          <a:spcPct val="20000"/>
        </a:spcBef>
        <a:spcAft>
          <a:spcPct val="0"/>
        </a:spcAft>
        <a:buClr>
          <a:schemeClr val="tx1"/>
        </a:buClr>
        <a:buChar char="–"/>
        <a:defRPr sz="2000">
          <a:solidFill>
            <a:schemeClr val="tx1"/>
          </a:solidFill>
          <a:latin typeface="Arial"/>
          <a:ea typeface="ＭＳ Ｐゴシック" pitchFamily="-108" charset="-128"/>
          <a:cs typeface="Arial"/>
        </a:defRPr>
      </a:lvl4pPr>
      <a:lvl5pPr marL="2055957" indent="-228439" algn="l" rtl="0" eaLnBrk="0" fontAlgn="base" hangingPunct="0">
        <a:spcBef>
          <a:spcPct val="20000"/>
        </a:spcBef>
        <a:spcAft>
          <a:spcPct val="0"/>
        </a:spcAft>
        <a:buClr>
          <a:schemeClr val="accent1"/>
        </a:buClr>
        <a:buChar char="•"/>
        <a:defRPr sz="2000">
          <a:solidFill>
            <a:schemeClr val="tx1"/>
          </a:solidFill>
          <a:latin typeface="Arial"/>
          <a:ea typeface="ＭＳ Ｐゴシック" pitchFamily="-108" charset="-128"/>
          <a:cs typeface="Arial"/>
        </a:defRPr>
      </a:lvl5pPr>
      <a:lvl6pPr marL="2512836" indent="-228439"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6pPr>
      <a:lvl7pPr marL="2969716" indent="-228439"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7pPr>
      <a:lvl8pPr marL="3426595" indent="-228439"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8pPr>
      <a:lvl9pPr marL="3883472" indent="-228439"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108546" name="Group 2"/>
          <p:cNvGrpSpPr>
            <a:grpSpLocks/>
          </p:cNvGrpSpPr>
          <p:nvPr/>
        </p:nvGrpSpPr>
        <p:grpSpPr bwMode="auto">
          <a:xfrm>
            <a:off x="0" y="3"/>
            <a:ext cx="9144000" cy="6918325"/>
            <a:chOff x="0" y="0"/>
            <a:chExt cx="5760" cy="4358"/>
          </a:xfrm>
        </p:grpSpPr>
        <p:sp>
          <p:nvSpPr>
            <p:cNvPr id="3075"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76" name="Freeform 4"/>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77" name="Freeform 5"/>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78" name="Freeform 6"/>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79" name="Freeform 7"/>
            <p:cNvSpPr>
              <a:spLocks/>
            </p:cNvSpPr>
            <p:nvPr/>
          </p:nvSpPr>
          <p:spPr bwMode="invGray">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80" name="Freeform 8"/>
            <p:cNvSpPr>
              <a:spLocks/>
            </p:cNvSpPr>
            <p:nvPr/>
          </p:nvSpPr>
          <p:spPr bwMode="invGray">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81" name="Freeform 9"/>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82" name="Freeform 10"/>
            <p:cNvSpPr>
              <a:spLocks/>
            </p:cNvSpPr>
            <p:nvPr/>
          </p:nvSpPr>
          <p:spPr bwMode="invGray">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grpSp>
      <p:sp>
        <p:nvSpPr>
          <p:cNvPr id="108547" name="Rectangle 11"/>
          <p:cNvSpPr>
            <a:spLocks noGrp="1" noChangeArrowheads="1"/>
          </p:cNvSpPr>
          <p:nvPr>
            <p:ph type="title"/>
          </p:nvPr>
        </p:nvSpPr>
        <p:spPr bwMode="auto">
          <a:xfrm>
            <a:off x="0" y="609600"/>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0" compatLnSpc="1">
            <a:prstTxWarp prst="textNoShape">
              <a:avLst/>
            </a:prstTxWarp>
          </a:bodyPr>
          <a:lstStyle/>
          <a:p>
            <a:pPr lvl="0"/>
            <a:r>
              <a:rPr lang="en-US"/>
              <a:t>Click to edit Master title style</a:t>
            </a:r>
          </a:p>
        </p:txBody>
      </p:sp>
      <p:sp>
        <p:nvSpPr>
          <p:cNvPr id="3084"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376" tIns="45688" rIns="91376" bIns="45688" numCol="1" anchor="b" anchorCtr="0" compatLnSpc="1">
            <a:prstTxWarp prst="textNoShape">
              <a:avLst/>
            </a:prstTxWarp>
          </a:bodyPr>
          <a:lstStyle>
            <a:lvl1pPr eaLnBrk="1" hangingPunct="1">
              <a:spcBef>
                <a:spcPct val="50000"/>
              </a:spcBef>
              <a:defRPr sz="1400">
                <a:solidFill>
                  <a:srgbClr val="FFFFCC"/>
                </a:solidFill>
                <a:latin typeface="Times New Roman"/>
                <a:ea typeface="ＭＳ Ｐゴシック" charset="-128"/>
                <a:cs typeface="ＭＳ Ｐゴシック" charset="-128"/>
              </a:defRPr>
            </a:lvl1pPr>
          </a:lstStyle>
          <a:p>
            <a:pPr>
              <a:defRPr/>
            </a:pPr>
            <a:endParaRPr lang="en-US"/>
          </a:p>
        </p:txBody>
      </p:sp>
      <p:sp>
        <p:nvSpPr>
          <p:cNvPr id="308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376" tIns="45688" rIns="91376" bIns="45688" numCol="1" anchor="b" anchorCtr="0" compatLnSpc="1">
            <a:prstTxWarp prst="textNoShape">
              <a:avLst/>
            </a:prstTxWarp>
          </a:bodyPr>
          <a:lstStyle>
            <a:lvl1pPr algn="ctr" eaLnBrk="1" hangingPunct="1">
              <a:spcBef>
                <a:spcPct val="50000"/>
              </a:spcBef>
              <a:defRPr sz="1400">
                <a:solidFill>
                  <a:srgbClr val="FFFFCC"/>
                </a:solidFill>
                <a:latin typeface="Times New Roman"/>
                <a:ea typeface="ＭＳ Ｐゴシック" charset="-128"/>
                <a:cs typeface="ＭＳ Ｐゴシック" charset="-128"/>
              </a:defRPr>
            </a:lvl1pPr>
          </a:lstStyle>
          <a:p>
            <a:pPr>
              <a:defRPr/>
            </a:pPr>
            <a:endParaRPr lang="en-US"/>
          </a:p>
        </p:txBody>
      </p:sp>
      <p:sp>
        <p:nvSpPr>
          <p:cNvPr id="3086"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376" tIns="45688" rIns="91376" bIns="45688" numCol="1" anchor="b" anchorCtr="0" compatLnSpc="1">
            <a:prstTxWarp prst="textNoShape">
              <a:avLst/>
            </a:prstTxWarp>
          </a:bodyPr>
          <a:lstStyle>
            <a:lvl1pPr algn="r" eaLnBrk="1" hangingPunct="1">
              <a:spcBef>
                <a:spcPct val="50000"/>
              </a:spcBef>
              <a:defRPr sz="1400">
                <a:solidFill>
                  <a:srgbClr val="FFFFCC"/>
                </a:solidFill>
                <a:latin typeface="Times New Roman" charset="0"/>
              </a:defRPr>
            </a:lvl1pPr>
          </a:lstStyle>
          <a:p>
            <a:pPr>
              <a:defRPr/>
            </a:pPr>
            <a:fld id="{75D963F1-9BF7-8D42-A866-FABD8DB0E299}" type="slidenum">
              <a:rPr lang="en-US"/>
              <a:pPr>
                <a:defRPr/>
              </a:pPr>
              <a:t>‹#›</a:t>
            </a:fld>
            <a:endParaRPr lang="en-US"/>
          </a:p>
        </p:txBody>
      </p:sp>
      <p:sp>
        <p:nvSpPr>
          <p:cNvPr id="108551" name="Rectangle 15"/>
          <p:cNvSpPr>
            <a:spLocks noGrp="1" noChangeArrowheads="1"/>
          </p:cNvSpPr>
          <p:nvPr>
            <p:ph type="body" idx="1"/>
          </p:nvPr>
        </p:nvSpPr>
        <p:spPr bwMode="auto">
          <a:xfrm>
            <a:off x="0" y="1981200"/>
            <a:ext cx="91440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5117080"/>
      </p:ext>
    </p:extLst>
  </p:cSld>
  <p:clrMap bg1="dk2" tx1="lt1" bg2="dk1" tx2="lt2" accent1="accent1" accent2="accent2" accent3="accent3" accent4="accent4" accent5="accent5" accent6="accent6" hlink="hlink" folHlink="folHlink"/>
  <p:sldLayoutIdLst>
    <p:sldLayoutId id="2147484948" r:id="rId1"/>
    <p:sldLayoutId id="2147484949" r:id="rId2"/>
    <p:sldLayoutId id="2147484950" r:id="rId3"/>
    <p:sldLayoutId id="2147484951" r:id="rId4"/>
    <p:sldLayoutId id="2147484952" r:id="rId5"/>
    <p:sldLayoutId id="2147484953" r:id="rId6"/>
    <p:sldLayoutId id="2147484954" r:id="rId7"/>
    <p:sldLayoutId id="2147484955" r:id="rId8"/>
    <p:sldLayoutId id="2147484956" r:id="rId9"/>
    <p:sldLayoutId id="2147484957" r:id="rId10"/>
    <p:sldLayoutId id="2147484958" r:id="rId11"/>
    <p:sldLayoutId id="2147484959" r:id="rId12"/>
    <p:sldLayoutId id="2147484960" r:id="rId13"/>
  </p:sldLayoutIdLst>
  <p:txStyles>
    <p:titleStyle>
      <a:lvl1pPr algn="ctr" rtl="0" eaLnBrk="0" fontAlgn="base" hangingPunct="0">
        <a:spcBef>
          <a:spcPct val="0"/>
        </a:spcBef>
        <a:spcAft>
          <a:spcPct val="0"/>
        </a:spcAft>
        <a:defRPr sz="4400">
          <a:solidFill>
            <a:srgbClr val="FFFFFF"/>
          </a:solidFill>
          <a:latin typeface="Arial"/>
          <a:ea typeface="ＭＳ Ｐゴシック" charset="0"/>
          <a:cs typeface="Arial"/>
        </a:defRPr>
      </a:lvl1pPr>
      <a:lvl2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5pPr>
      <a:lvl6pPr marL="456880" algn="ctr" rtl="0" fontAlgn="base">
        <a:spcBef>
          <a:spcPct val="0"/>
        </a:spcBef>
        <a:spcAft>
          <a:spcPct val="0"/>
        </a:spcAft>
        <a:defRPr sz="4400">
          <a:solidFill>
            <a:schemeClr val="tx2"/>
          </a:solidFill>
          <a:latin typeface="Times New Roman" charset="0"/>
        </a:defRPr>
      </a:lvl6pPr>
      <a:lvl7pPr marL="913758" algn="ctr" rtl="0" fontAlgn="base">
        <a:spcBef>
          <a:spcPct val="0"/>
        </a:spcBef>
        <a:spcAft>
          <a:spcPct val="0"/>
        </a:spcAft>
        <a:defRPr sz="4400">
          <a:solidFill>
            <a:schemeClr val="tx2"/>
          </a:solidFill>
          <a:latin typeface="Times New Roman" charset="0"/>
        </a:defRPr>
      </a:lvl7pPr>
      <a:lvl8pPr marL="1370639" algn="ctr" rtl="0" fontAlgn="base">
        <a:spcBef>
          <a:spcPct val="0"/>
        </a:spcBef>
        <a:spcAft>
          <a:spcPct val="0"/>
        </a:spcAft>
        <a:defRPr sz="4400">
          <a:solidFill>
            <a:schemeClr val="tx2"/>
          </a:solidFill>
          <a:latin typeface="Times New Roman" charset="0"/>
        </a:defRPr>
      </a:lvl8pPr>
      <a:lvl9pPr marL="1827517" algn="ctr" rtl="0" fontAlgn="base">
        <a:spcBef>
          <a:spcPct val="0"/>
        </a:spcBef>
        <a:spcAft>
          <a:spcPct val="0"/>
        </a:spcAft>
        <a:defRPr sz="4400">
          <a:solidFill>
            <a:schemeClr val="tx2"/>
          </a:solidFill>
          <a:latin typeface="Times New Roman" charset="0"/>
        </a:defRPr>
      </a:lvl9pPr>
    </p:titleStyle>
    <p:bodyStyle>
      <a:lvl1pPr marL="342659" indent="-342659" algn="l" rtl="0" eaLnBrk="0" fontAlgn="base" hangingPunct="0">
        <a:spcBef>
          <a:spcPct val="20000"/>
        </a:spcBef>
        <a:spcAft>
          <a:spcPct val="0"/>
        </a:spcAft>
        <a:buChar char="•"/>
        <a:defRPr sz="3200">
          <a:solidFill>
            <a:srgbClr val="FFFFFF"/>
          </a:solidFill>
          <a:latin typeface="Arial"/>
          <a:ea typeface="ＭＳ Ｐゴシック" charset="0"/>
          <a:cs typeface="Arial"/>
        </a:defRPr>
      </a:lvl1pPr>
      <a:lvl2pPr marL="742428" indent="-285548" algn="l" rtl="0" eaLnBrk="0" fontAlgn="base" hangingPunct="0">
        <a:spcBef>
          <a:spcPct val="20000"/>
        </a:spcBef>
        <a:spcAft>
          <a:spcPct val="0"/>
        </a:spcAft>
        <a:buChar char="–"/>
        <a:defRPr sz="2800">
          <a:solidFill>
            <a:srgbClr val="FFFFFF"/>
          </a:solidFill>
          <a:latin typeface="Arial"/>
          <a:ea typeface="ＭＳ Ｐゴシック" charset="-128"/>
          <a:cs typeface="Arial"/>
        </a:defRPr>
      </a:lvl2pPr>
      <a:lvl3pPr marL="1142199" indent="-228439" algn="l" rtl="0" eaLnBrk="0" fontAlgn="base" hangingPunct="0">
        <a:spcBef>
          <a:spcPct val="20000"/>
        </a:spcBef>
        <a:spcAft>
          <a:spcPct val="0"/>
        </a:spcAft>
        <a:buChar char="•"/>
        <a:defRPr sz="2400">
          <a:solidFill>
            <a:srgbClr val="FFFFFF"/>
          </a:solidFill>
          <a:latin typeface="Arial"/>
          <a:ea typeface="ＭＳ Ｐゴシック" charset="-128"/>
          <a:cs typeface="Arial"/>
        </a:defRPr>
      </a:lvl3pPr>
      <a:lvl4pPr marL="1599077" indent="-228439" algn="l" rtl="0" eaLnBrk="0" fontAlgn="base" hangingPunct="0">
        <a:spcBef>
          <a:spcPct val="20000"/>
        </a:spcBef>
        <a:spcAft>
          <a:spcPct val="0"/>
        </a:spcAft>
        <a:buChar char="–"/>
        <a:defRPr sz="2000">
          <a:solidFill>
            <a:srgbClr val="FFFFFF"/>
          </a:solidFill>
          <a:latin typeface="Arial"/>
          <a:ea typeface="ＭＳ Ｐゴシック" charset="-128"/>
          <a:cs typeface="Arial"/>
        </a:defRPr>
      </a:lvl4pPr>
      <a:lvl5pPr marL="2055957" indent="-228439" algn="l" rtl="0" eaLnBrk="0" fontAlgn="base" hangingPunct="0">
        <a:spcBef>
          <a:spcPct val="20000"/>
        </a:spcBef>
        <a:spcAft>
          <a:spcPct val="0"/>
        </a:spcAft>
        <a:buChar char="»"/>
        <a:defRPr sz="2000">
          <a:solidFill>
            <a:srgbClr val="FFFFFF"/>
          </a:solidFill>
          <a:latin typeface="Arial"/>
          <a:ea typeface="ＭＳ Ｐゴシック" charset="-128"/>
          <a:cs typeface="Arial"/>
        </a:defRPr>
      </a:lvl5pPr>
      <a:lvl6pPr marL="2512836" indent="-228439" algn="l" rtl="0" fontAlgn="base">
        <a:spcBef>
          <a:spcPct val="20000"/>
        </a:spcBef>
        <a:spcAft>
          <a:spcPct val="0"/>
        </a:spcAft>
        <a:buChar char="»"/>
        <a:defRPr sz="2000">
          <a:solidFill>
            <a:schemeClr val="tx1"/>
          </a:solidFill>
          <a:latin typeface="+mn-lt"/>
          <a:ea typeface="ＭＳ Ｐゴシック" charset="-128"/>
        </a:defRPr>
      </a:lvl6pPr>
      <a:lvl7pPr marL="2969716" indent="-228439" algn="l" rtl="0" fontAlgn="base">
        <a:spcBef>
          <a:spcPct val="20000"/>
        </a:spcBef>
        <a:spcAft>
          <a:spcPct val="0"/>
        </a:spcAft>
        <a:buChar char="»"/>
        <a:defRPr sz="2000">
          <a:solidFill>
            <a:schemeClr val="tx1"/>
          </a:solidFill>
          <a:latin typeface="+mn-lt"/>
          <a:ea typeface="ＭＳ Ｐゴシック" charset="-128"/>
        </a:defRPr>
      </a:lvl7pPr>
      <a:lvl8pPr marL="3426595" indent="-228439" algn="l" rtl="0" fontAlgn="base">
        <a:spcBef>
          <a:spcPct val="20000"/>
        </a:spcBef>
        <a:spcAft>
          <a:spcPct val="0"/>
        </a:spcAft>
        <a:buChar char="»"/>
        <a:defRPr sz="2000">
          <a:solidFill>
            <a:schemeClr val="tx1"/>
          </a:solidFill>
          <a:latin typeface="+mn-lt"/>
          <a:ea typeface="ＭＳ Ｐゴシック" charset="-128"/>
        </a:defRPr>
      </a:lvl8pPr>
      <a:lvl9pPr marL="3883472" indent="-228439"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8850" name="Group 2"/>
          <p:cNvGrpSpPr>
            <a:grpSpLocks/>
          </p:cNvGrpSpPr>
          <p:nvPr/>
        </p:nvGrpSpPr>
        <p:grpSpPr bwMode="auto">
          <a:xfrm>
            <a:off x="457200" y="992188"/>
            <a:ext cx="8153400" cy="1600200"/>
            <a:chOff x="288" y="625"/>
            <a:chExt cx="5136" cy="1008"/>
          </a:xfrm>
        </p:grpSpPr>
        <p:sp>
          <p:nvSpPr>
            <p:cNvPr id="78856"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78857"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78858"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78859"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CC"/>
                </a:solidFill>
              </a:endParaRPr>
            </a:p>
          </p:txBody>
        </p:sp>
      </p:grpSp>
      <p:sp>
        <p:nvSpPr>
          <p:cNvPr id="78851"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10" tIns="46005" rIns="92010" bIns="46005" numCol="1" anchor="b" anchorCtr="0" compatLnSpc="1">
            <a:prstTxWarp prst="textNoShape">
              <a:avLst/>
            </a:prstTxWarp>
          </a:bodyPr>
          <a:lstStyle/>
          <a:p>
            <a:pPr lvl="0"/>
            <a:r>
              <a:rPr lang="en-US"/>
              <a:t>Click to edit Master title style</a:t>
            </a:r>
          </a:p>
        </p:txBody>
      </p:sp>
      <p:sp>
        <p:nvSpPr>
          <p:cNvPr id="78852"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10" tIns="46005" rIns="92010" bIns="460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r">
              <a:defRPr sz="1400">
                <a:solidFill>
                  <a:srgbClr val="FFFFCC"/>
                </a:solidFill>
                <a:latin typeface="Arial" charset="0"/>
              </a:defRPr>
            </a:lvl1pPr>
          </a:lstStyle>
          <a:p>
            <a:pPr>
              <a:defRPr/>
            </a:pPr>
            <a:fld id="{1E7AAACD-A194-C748-9EA0-CC9110D5B0BD}" type="slidenum">
              <a:rPr lang="en-US"/>
              <a:pPr>
                <a:defRPr/>
              </a:pPr>
              <a:t>‹#›</a:t>
            </a:fld>
            <a:endParaRPr lang="en-US"/>
          </a:p>
        </p:txBody>
      </p:sp>
    </p:spTree>
    <p:extLst>
      <p:ext uri="{BB962C8B-B14F-4D97-AF65-F5344CB8AC3E}">
        <p14:creationId xmlns:p14="http://schemas.microsoft.com/office/powerpoint/2010/main" val="2113162554"/>
      </p:ext>
    </p:extLst>
  </p:cSld>
  <p:clrMap bg1="dk2" tx1="lt1" bg2="dk1" tx2="lt2" accent1="accent1" accent2="accent2" accent3="accent3" accent4="accent4" accent5="accent5" accent6="accent6" hlink="hlink" folHlink="folHlink"/>
  <p:sldLayoutIdLst>
    <p:sldLayoutId id="2147484962" r:id="rId1"/>
    <p:sldLayoutId id="2147484963" r:id="rId2"/>
    <p:sldLayoutId id="2147484964" r:id="rId3"/>
    <p:sldLayoutId id="2147484965" r:id="rId4"/>
    <p:sldLayoutId id="2147484966" r:id="rId5"/>
    <p:sldLayoutId id="2147484967" r:id="rId6"/>
    <p:sldLayoutId id="2147484968" r:id="rId7"/>
    <p:sldLayoutId id="2147484969" r:id="rId8"/>
    <p:sldLayoutId id="2147484970" r:id="rId9"/>
    <p:sldLayoutId id="2147484971" r:id="rId10"/>
    <p:sldLayoutId id="2147484972" r:id="rId11"/>
    <p:sldLayoutId id="2147484973"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6880" algn="r" rtl="0" fontAlgn="base">
        <a:spcBef>
          <a:spcPct val="0"/>
        </a:spcBef>
        <a:spcAft>
          <a:spcPct val="0"/>
        </a:spcAft>
        <a:defRPr sz="4400" i="1">
          <a:solidFill>
            <a:schemeClr val="tx2"/>
          </a:solidFill>
          <a:latin typeface="Times New Roman" charset="0"/>
        </a:defRPr>
      </a:lvl6pPr>
      <a:lvl7pPr marL="913758" algn="r" rtl="0" fontAlgn="base">
        <a:spcBef>
          <a:spcPct val="0"/>
        </a:spcBef>
        <a:spcAft>
          <a:spcPct val="0"/>
        </a:spcAft>
        <a:defRPr sz="4400" i="1">
          <a:solidFill>
            <a:schemeClr val="tx2"/>
          </a:solidFill>
          <a:latin typeface="Times New Roman" charset="0"/>
        </a:defRPr>
      </a:lvl7pPr>
      <a:lvl8pPr marL="1370639" algn="r" rtl="0" fontAlgn="base">
        <a:spcBef>
          <a:spcPct val="0"/>
        </a:spcBef>
        <a:spcAft>
          <a:spcPct val="0"/>
        </a:spcAft>
        <a:defRPr sz="4400" i="1">
          <a:solidFill>
            <a:schemeClr val="tx2"/>
          </a:solidFill>
          <a:latin typeface="Times New Roman" charset="0"/>
        </a:defRPr>
      </a:lvl8pPr>
      <a:lvl9pPr marL="1827517" algn="r" rtl="0" fontAlgn="base">
        <a:spcBef>
          <a:spcPct val="0"/>
        </a:spcBef>
        <a:spcAft>
          <a:spcPct val="0"/>
        </a:spcAft>
        <a:defRPr sz="4400" i="1">
          <a:solidFill>
            <a:schemeClr val="tx2"/>
          </a:solidFill>
          <a:latin typeface="Times New Roman" charset="0"/>
        </a:defRPr>
      </a:lvl9pPr>
    </p:titleStyle>
    <p:bodyStyle>
      <a:lvl1pPr marL="342659" indent="-342659"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428" indent="-285548"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2199" indent="-228439"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59907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595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2836" indent="-228439" algn="l" rtl="0" fontAlgn="base">
        <a:spcBef>
          <a:spcPct val="20000"/>
        </a:spcBef>
        <a:spcAft>
          <a:spcPct val="0"/>
        </a:spcAft>
        <a:buClr>
          <a:schemeClr val="tx2"/>
        </a:buClr>
        <a:buChar char="•"/>
        <a:defRPr sz="2000">
          <a:solidFill>
            <a:schemeClr val="tx1"/>
          </a:solidFill>
          <a:latin typeface="+mn-lt"/>
          <a:ea typeface="Geneva" charset="-128"/>
        </a:defRPr>
      </a:lvl6pPr>
      <a:lvl7pPr marL="2969716" indent="-228439" algn="l" rtl="0" fontAlgn="base">
        <a:spcBef>
          <a:spcPct val="20000"/>
        </a:spcBef>
        <a:spcAft>
          <a:spcPct val="0"/>
        </a:spcAft>
        <a:buClr>
          <a:schemeClr val="tx2"/>
        </a:buClr>
        <a:buChar char="•"/>
        <a:defRPr sz="2000">
          <a:solidFill>
            <a:schemeClr val="tx1"/>
          </a:solidFill>
          <a:latin typeface="+mn-lt"/>
          <a:ea typeface="Geneva" charset="-128"/>
        </a:defRPr>
      </a:lvl7pPr>
      <a:lvl8pPr marL="3426595" indent="-228439" algn="l" rtl="0" fontAlgn="base">
        <a:spcBef>
          <a:spcPct val="20000"/>
        </a:spcBef>
        <a:spcAft>
          <a:spcPct val="0"/>
        </a:spcAft>
        <a:buClr>
          <a:schemeClr val="tx2"/>
        </a:buClr>
        <a:buChar char="•"/>
        <a:defRPr sz="2000">
          <a:solidFill>
            <a:schemeClr val="tx1"/>
          </a:solidFill>
          <a:latin typeface="+mn-lt"/>
          <a:ea typeface="Geneva" charset="-128"/>
        </a:defRPr>
      </a:lvl8pPr>
      <a:lvl9pPr marL="3883472" indent="-228439"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794" name="Group 2"/>
          <p:cNvGrpSpPr>
            <a:grpSpLocks/>
          </p:cNvGrpSpPr>
          <p:nvPr/>
        </p:nvGrpSpPr>
        <p:grpSpPr bwMode="auto">
          <a:xfrm>
            <a:off x="457200" y="992188"/>
            <a:ext cx="8153400" cy="1600200"/>
            <a:chOff x="288" y="625"/>
            <a:chExt cx="5136" cy="1008"/>
          </a:xfrm>
        </p:grpSpPr>
        <p:sp>
          <p:nvSpPr>
            <p:cNvPr id="33800"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33801"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33802"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33803"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CC"/>
                </a:solidFill>
              </a:endParaRPr>
            </a:p>
          </p:txBody>
        </p:sp>
      </p:grpSp>
      <p:sp>
        <p:nvSpPr>
          <p:cNvPr id="33795"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10" tIns="46005" rIns="92010" bIns="46005" numCol="1" anchor="b" anchorCtr="0" compatLnSpc="1">
            <a:prstTxWarp prst="textNoShape">
              <a:avLst/>
            </a:prstTxWarp>
          </a:bodyPr>
          <a:lstStyle/>
          <a:p>
            <a:pPr lvl="0"/>
            <a:r>
              <a:rPr lang="en-US"/>
              <a:t>Click to edit Master title style</a:t>
            </a:r>
          </a:p>
        </p:txBody>
      </p:sp>
      <p:sp>
        <p:nvSpPr>
          <p:cNvPr id="33796"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10" tIns="46005" rIns="92010" bIns="460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r">
              <a:defRPr sz="1400">
                <a:solidFill>
                  <a:srgbClr val="FFFFCC"/>
                </a:solidFill>
                <a:latin typeface="Arial" charset="0"/>
              </a:defRPr>
            </a:lvl1pPr>
          </a:lstStyle>
          <a:p>
            <a:pPr>
              <a:defRPr/>
            </a:pPr>
            <a:fld id="{F8EC5CAA-95A2-2A49-8EF8-139EEE3FAF09}" type="slidenum">
              <a:rPr lang="en-US"/>
              <a:pPr>
                <a:defRPr/>
              </a:pPr>
              <a:t>‹#›</a:t>
            </a:fld>
            <a:endParaRPr lang="en-US"/>
          </a:p>
        </p:txBody>
      </p:sp>
    </p:spTree>
    <p:extLst>
      <p:ext uri="{BB962C8B-B14F-4D97-AF65-F5344CB8AC3E}">
        <p14:creationId xmlns:p14="http://schemas.microsoft.com/office/powerpoint/2010/main" val="2699664187"/>
      </p:ext>
    </p:extLst>
  </p:cSld>
  <p:clrMap bg1="dk2" tx1="lt1" bg2="dk1" tx2="lt2" accent1="accent1" accent2="accent2" accent3="accent3" accent4="accent4" accent5="accent5" accent6="accent6" hlink="hlink" folHlink="folHlink"/>
  <p:sldLayoutIdLst>
    <p:sldLayoutId id="2147484975" r:id="rId1"/>
    <p:sldLayoutId id="2147484976" r:id="rId2"/>
    <p:sldLayoutId id="2147484977" r:id="rId3"/>
    <p:sldLayoutId id="2147484978" r:id="rId4"/>
    <p:sldLayoutId id="2147484979" r:id="rId5"/>
    <p:sldLayoutId id="2147484980" r:id="rId6"/>
    <p:sldLayoutId id="2147484981" r:id="rId7"/>
    <p:sldLayoutId id="2147484982" r:id="rId8"/>
    <p:sldLayoutId id="2147484983" r:id="rId9"/>
    <p:sldLayoutId id="2147484984" r:id="rId10"/>
    <p:sldLayoutId id="2147484985" r:id="rId11"/>
    <p:sldLayoutId id="2147484986"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6880" algn="r" rtl="0" fontAlgn="base">
        <a:spcBef>
          <a:spcPct val="0"/>
        </a:spcBef>
        <a:spcAft>
          <a:spcPct val="0"/>
        </a:spcAft>
        <a:defRPr sz="4400" i="1">
          <a:solidFill>
            <a:schemeClr val="tx2"/>
          </a:solidFill>
          <a:latin typeface="Times New Roman" charset="0"/>
        </a:defRPr>
      </a:lvl6pPr>
      <a:lvl7pPr marL="913758" algn="r" rtl="0" fontAlgn="base">
        <a:spcBef>
          <a:spcPct val="0"/>
        </a:spcBef>
        <a:spcAft>
          <a:spcPct val="0"/>
        </a:spcAft>
        <a:defRPr sz="4400" i="1">
          <a:solidFill>
            <a:schemeClr val="tx2"/>
          </a:solidFill>
          <a:latin typeface="Times New Roman" charset="0"/>
        </a:defRPr>
      </a:lvl7pPr>
      <a:lvl8pPr marL="1370639" algn="r" rtl="0" fontAlgn="base">
        <a:spcBef>
          <a:spcPct val="0"/>
        </a:spcBef>
        <a:spcAft>
          <a:spcPct val="0"/>
        </a:spcAft>
        <a:defRPr sz="4400" i="1">
          <a:solidFill>
            <a:schemeClr val="tx2"/>
          </a:solidFill>
          <a:latin typeface="Times New Roman" charset="0"/>
        </a:defRPr>
      </a:lvl8pPr>
      <a:lvl9pPr marL="1827517" algn="r" rtl="0" fontAlgn="base">
        <a:spcBef>
          <a:spcPct val="0"/>
        </a:spcBef>
        <a:spcAft>
          <a:spcPct val="0"/>
        </a:spcAft>
        <a:defRPr sz="4400" i="1">
          <a:solidFill>
            <a:schemeClr val="tx2"/>
          </a:solidFill>
          <a:latin typeface="Times New Roman" charset="0"/>
        </a:defRPr>
      </a:lvl9pPr>
    </p:titleStyle>
    <p:bodyStyle>
      <a:lvl1pPr marL="342659" indent="-342659"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428" indent="-285548"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2199" indent="-228439"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59907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595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2836" indent="-228439" algn="l" rtl="0" fontAlgn="base">
        <a:spcBef>
          <a:spcPct val="20000"/>
        </a:spcBef>
        <a:spcAft>
          <a:spcPct val="0"/>
        </a:spcAft>
        <a:buClr>
          <a:schemeClr val="tx2"/>
        </a:buClr>
        <a:buChar char="•"/>
        <a:defRPr sz="2000">
          <a:solidFill>
            <a:schemeClr val="tx1"/>
          </a:solidFill>
          <a:latin typeface="+mn-lt"/>
          <a:ea typeface="Geneva" charset="-128"/>
        </a:defRPr>
      </a:lvl6pPr>
      <a:lvl7pPr marL="2969716" indent="-228439" algn="l" rtl="0" fontAlgn="base">
        <a:spcBef>
          <a:spcPct val="20000"/>
        </a:spcBef>
        <a:spcAft>
          <a:spcPct val="0"/>
        </a:spcAft>
        <a:buClr>
          <a:schemeClr val="tx2"/>
        </a:buClr>
        <a:buChar char="•"/>
        <a:defRPr sz="2000">
          <a:solidFill>
            <a:schemeClr val="tx1"/>
          </a:solidFill>
          <a:latin typeface="+mn-lt"/>
          <a:ea typeface="Geneva" charset="-128"/>
        </a:defRPr>
      </a:lvl7pPr>
      <a:lvl8pPr marL="3426595" indent="-228439" algn="l" rtl="0" fontAlgn="base">
        <a:spcBef>
          <a:spcPct val="20000"/>
        </a:spcBef>
        <a:spcAft>
          <a:spcPct val="0"/>
        </a:spcAft>
        <a:buClr>
          <a:schemeClr val="tx2"/>
        </a:buClr>
        <a:buChar char="•"/>
        <a:defRPr sz="2000">
          <a:solidFill>
            <a:schemeClr val="tx1"/>
          </a:solidFill>
          <a:latin typeface="+mn-lt"/>
          <a:ea typeface="Geneva" charset="-128"/>
        </a:defRPr>
      </a:lvl8pPr>
      <a:lvl9pPr marL="3883472" indent="-228439"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a:solidFill>
                <a:srgbClr val="000000"/>
              </a:solidFill>
              <a:ea typeface="MS Gothic" charset="0"/>
              <a:cs typeface="MS Gothic" charset="0"/>
            </a:endParaRPr>
          </a:p>
        </p:txBody>
      </p:sp>
    </p:spTree>
    <p:extLst>
      <p:ext uri="{BB962C8B-B14F-4D97-AF65-F5344CB8AC3E}">
        <p14:creationId xmlns:p14="http://schemas.microsoft.com/office/powerpoint/2010/main" val="783946051"/>
      </p:ext>
    </p:extLst>
  </p:cSld>
  <p:clrMap bg1="lt1" tx1="dk1" bg2="lt2" tx2="dk2" accent1="accent1" accent2="accent2" accent3="accent3" accent4="accent4" accent5="accent5" accent6="accent6" hlink="hlink" folHlink="folHlink"/>
  <p:sldLayoutIdLst>
    <p:sldLayoutId id="2147484990"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02" name="Picture 10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8" y="-1588"/>
            <a:ext cx="9145588"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03" name="Picture 102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0938" y="1676406"/>
            <a:ext cx="6697662" cy="12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4" name="Rectangle 1028"/>
          <p:cNvSpPr>
            <a:spLocks noGrp="1" noChangeArrowheads="1"/>
          </p:cNvSpPr>
          <p:nvPr>
            <p:ph type="title"/>
          </p:nvPr>
        </p:nvSpPr>
        <p:spPr bwMode="auto">
          <a:xfrm>
            <a:off x="685800" y="533400"/>
            <a:ext cx="77724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b" anchorCtr="0" compatLnSpc="1">
            <a:prstTxWarp prst="textNoShape">
              <a:avLst/>
            </a:prstTxWarp>
          </a:bodyPr>
          <a:lstStyle/>
          <a:p>
            <a:pPr lvl="0"/>
            <a:r>
              <a:rPr lang="en-US"/>
              <a:t>Click to edit Master title style</a:t>
            </a:r>
          </a:p>
        </p:txBody>
      </p:sp>
      <p:sp>
        <p:nvSpPr>
          <p:cNvPr id="51205" name="Rectangle 102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50" name="Rectangle 1030"/>
          <p:cNvSpPr>
            <a:spLocks noGrp="1" noChangeArrowheads="1"/>
          </p:cNvSpPr>
          <p:nvPr>
            <p:ph type="dt" sz="half" idx="2"/>
          </p:nvPr>
        </p:nvSpPr>
        <p:spPr bwMode="auto">
          <a:xfrm>
            <a:off x="685800" y="6137275"/>
            <a:ext cx="1905000" cy="457200"/>
          </a:xfrm>
          <a:prstGeom prst="rect">
            <a:avLst/>
          </a:prstGeom>
          <a:noFill/>
          <a:ln w="9525">
            <a:noFill/>
            <a:miter lim="800000"/>
            <a:headEnd/>
            <a:tailEnd/>
          </a:ln>
        </p:spPr>
        <p:txBody>
          <a:bodyPr vert="horz" wrap="square" lIns="91376" tIns="45688" rIns="91376" bIns="45688" numCol="1" anchor="t" anchorCtr="0" compatLnSpc="1">
            <a:prstTxWarp prst="textNoShape">
              <a:avLst/>
            </a:prstTxWarp>
          </a:bodyPr>
          <a:lstStyle>
            <a:lvl1pPr defTabSz="456880" eaLnBrk="0" hangingPunct="0">
              <a:defRPr sz="1400">
                <a:solidFill>
                  <a:srgbClr val="212164"/>
                </a:solidFill>
                <a:latin typeface="Arial" charset="0"/>
                <a:ea typeface="ＭＳ Ｐゴシック" charset="-128"/>
                <a:cs typeface="ＭＳ Ｐゴシック" charset="-128"/>
              </a:defRPr>
            </a:lvl1pPr>
          </a:lstStyle>
          <a:p>
            <a:pPr>
              <a:defRPr/>
            </a:pPr>
            <a:endParaRPr lang="en-US"/>
          </a:p>
        </p:txBody>
      </p:sp>
      <p:sp>
        <p:nvSpPr>
          <p:cNvPr id="82951" name="Rectangle 1031"/>
          <p:cNvSpPr>
            <a:spLocks noGrp="1" noChangeArrowheads="1"/>
          </p:cNvSpPr>
          <p:nvPr>
            <p:ph type="ftr" sz="quarter" idx="3"/>
          </p:nvPr>
        </p:nvSpPr>
        <p:spPr bwMode="auto">
          <a:xfrm>
            <a:off x="3124200" y="6137275"/>
            <a:ext cx="2895600" cy="457200"/>
          </a:xfrm>
          <a:prstGeom prst="rect">
            <a:avLst/>
          </a:prstGeom>
          <a:noFill/>
          <a:ln w="9525">
            <a:noFill/>
            <a:miter lim="800000"/>
            <a:headEnd/>
            <a:tailEnd/>
          </a:ln>
        </p:spPr>
        <p:txBody>
          <a:bodyPr vert="horz" wrap="square" lIns="91376" tIns="45688" rIns="91376" bIns="45688" numCol="1" anchor="t" anchorCtr="0" compatLnSpc="1">
            <a:prstTxWarp prst="textNoShape">
              <a:avLst/>
            </a:prstTxWarp>
          </a:bodyPr>
          <a:lstStyle>
            <a:lvl1pPr algn="ctr" defTabSz="456880" eaLnBrk="0" hangingPunct="0">
              <a:defRPr sz="1400">
                <a:solidFill>
                  <a:srgbClr val="212164"/>
                </a:solidFill>
                <a:latin typeface="Arial" charset="0"/>
                <a:ea typeface="ＭＳ Ｐゴシック" charset="-128"/>
                <a:cs typeface="ＭＳ Ｐゴシック" charset="-128"/>
              </a:defRPr>
            </a:lvl1pPr>
          </a:lstStyle>
          <a:p>
            <a:pPr>
              <a:defRPr/>
            </a:pPr>
            <a:endParaRPr lang="en-US"/>
          </a:p>
        </p:txBody>
      </p:sp>
      <p:sp>
        <p:nvSpPr>
          <p:cNvPr id="82952" name="Rectangle 1032"/>
          <p:cNvSpPr>
            <a:spLocks noGrp="1" noChangeArrowheads="1"/>
          </p:cNvSpPr>
          <p:nvPr>
            <p:ph type="sldNum" sz="quarter" idx="4"/>
          </p:nvPr>
        </p:nvSpPr>
        <p:spPr bwMode="auto">
          <a:xfrm>
            <a:off x="6553200" y="6137275"/>
            <a:ext cx="1905000" cy="457200"/>
          </a:xfrm>
          <a:prstGeom prst="rect">
            <a:avLst/>
          </a:prstGeom>
          <a:noFill/>
          <a:ln w="9525">
            <a:noFill/>
            <a:miter lim="800000"/>
            <a:headEnd/>
            <a:tailEnd/>
          </a:ln>
        </p:spPr>
        <p:txBody>
          <a:bodyPr vert="horz" wrap="square" lIns="91376" tIns="45688" rIns="91376" bIns="45688" numCol="1" anchor="t" anchorCtr="0" compatLnSpc="1">
            <a:prstTxWarp prst="textNoShape">
              <a:avLst/>
            </a:prstTxWarp>
          </a:bodyPr>
          <a:lstStyle>
            <a:lvl1pPr algn="r" defTabSz="456880" eaLnBrk="0" hangingPunct="0">
              <a:defRPr sz="1400">
                <a:solidFill>
                  <a:srgbClr val="212164"/>
                </a:solidFill>
                <a:latin typeface="Arial" charset="0"/>
              </a:defRPr>
            </a:lvl1pPr>
          </a:lstStyle>
          <a:p>
            <a:pPr>
              <a:defRPr/>
            </a:pPr>
            <a:fld id="{223D8E35-2756-3E43-9D47-AD7494C57F0C}" type="slidenum">
              <a:rPr lang="en-US"/>
              <a:pPr>
                <a:defRPr/>
              </a:pPr>
              <a:t>‹#›</a:t>
            </a:fld>
            <a:endParaRPr lang="en-US"/>
          </a:p>
        </p:txBody>
      </p:sp>
    </p:spTree>
    <p:extLst>
      <p:ext uri="{BB962C8B-B14F-4D97-AF65-F5344CB8AC3E}">
        <p14:creationId xmlns:p14="http://schemas.microsoft.com/office/powerpoint/2010/main" val="3888098272"/>
      </p:ext>
    </p:extLst>
  </p:cSld>
  <p:clrMap bg1="lt1" tx1="dk1" bg2="lt2" tx2="dk2" accent1="accent1" accent2="accent2" accent3="accent3" accent4="accent4" accent5="accent5" accent6="accent6" hlink="hlink" folHlink="folHlink"/>
  <p:sldLayoutIdLst>
    <p:sldLayoutId id="2147484992" r:id="rId1"/>
  </p:sldLayoutIdLst>
  <p:txStyles>
    <p:titleStyle>
      <a:lvl1pPr algn="ctr" rtl="0" eaLnBrk="0" fontAlgn="base" hangingPunct="0">
        <a:spcBef>
          <a:spcPct val="0"/>
        </a:spcBef>
        <a:spcAft>
          <a:spcPct val="0"/>
        </a:spcAft>
        <a:defRPr kumimoji="1" sz="4400" b="1">
          <a:solidFill>
            <a:schemeClr val="tx1"/>
          </a:solidFill>
          <a:latin typeface="+mj-lt"/>
          <a:ea typeface="+mj-ea"/>
          <a:cs typeface="+mj-cs"/>
        </a:defRPr>
      </a:lvl1pPr>
      <a:lvl2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2pPr>
      <a:lvl3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3pPr>
      <a:lvl4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4pPr>
      <a:lvl5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5pPr>
      <a:lvl6pPr marL="45688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6pPr>
      <a:lvl7pPr marL="913758"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7pPr>
      <a:lvl8pPr marL="1370639"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8pPr>
      <a:lvl9pPr marL="1827517"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9pPr>
    </p:titleStyle>
    <p:bodyStyle>
      <a:lvl1pPr marL="342659" indent="-342659" algn="l" rtl="0" eaLnBrk="0" fontAlgn="base" hangingPunct="0">
        <a:spcBef>
          <a:spcPct val="20000"/>
        </a:spcBef>
        <a:spcAft>
          <a:spcPct val="0"/>
        </a:spcAft>
        <a:buChar char="•"/>
        <a:defRPr kumimoji="1" sz="3200">
          <a:solidFill>
            <a:schemeClr val="tx1"/>
          </a:solidFill>
          <a:latin typeface="+mn-lt"/>
          <a:ea typeface="+mn-ea"/>
          <a:cs typeface="+mn-cs"/>
        </a:defRPr>
      </a:lvl1pPr>
      <a:lvl2pPr marL="742428" indent="-285548" algn="l" rtl="0" eaLnBrk="0" fontAlgn="base" hangingPunct="0">
        <a:spcBef>
          <a:spcPct val="20000"/>
        </a:spcBef>
        <a:spcAft>
          <a:spcPct val="0"/>
        </a:spcAft>
        <a:buChar char="–"/>
        <a:defRPr kumimoji="1" sz="2800">
          <a:solidFill>
            <a:schemeClr val="tx1"/>
          </a:solidFill>
          <a:latin typeface="+mn-lt"/>
          <a:ea typeface="+mn-ea"/>
          <a:cs typeface="+mn-cs"/>
        </a:defRPr>
      </a:lvl2pPr>
      <a:lvl3pPr marL="1142199" indent="-228439" algn="l" rtl="0" eaLnBrk="0" fontAlgn="base" hangingPunct="0">
        <a:spcBef>
          <a:spcPct val="20000"/>
        </a:spcBef>
        <a:spcAft>
          <a:spcPct val="0"/>
        </a:spcAft>
        <a:buChar char="•"/>
        <a:defRPr kumimoji="1" sz="2400">
          <a:solidFill>
            <a:schemeClr val="tx1"/>
          </a:solidFill>
          <a:latin typeface="+mn-lt"/>
          <a:ea typeface="+mn-ea"/>
          <a:cs typeface="+mn-cs"/>
        </a:defRPr>
      </a:lvl3pPr>
      <a:lvl4pPr marL="1599077" indent="-228439" algn="l" rtl="0" eaLnBrk="0" fontAlgn="base" hangingPunct="0">
        <a:spcBef>
          <a:spcPct val="20000"/>
        </a:spcBef>
        <a:spcAft>
          <a:spcPct val="0"/>
        </a:spcAft>
        <a:buChar char="–"/>
        <a:defRPr kumimoji="1" sz="2000">
          <a:solidFill>
            <a:schemeClr val="tx1"/>
          </a:solidFill>
          <a:latin typeface="+mn-lt"/>
          <a:ea typeface="+mn-ea"/>
          <a:cs typeface="+mn-cs"/>
        </a:defRPr>
      </a:lvl4pPr>
      <a:lvl5pPr marL="2055957" indent="-228439" algn="l" rtl="0" eaLnBrk="0" fontAlgn="base" hangingPunct="0">
        <a:spcBef>
          <a:spcPct val="20000"/>
        </a:spcBef>
        <a:spcAft>
          <a:spcPct val="0"/>
        </a:spcAft>
        <a:buChar char="»"/>
        <a:defRPr kumimoji="1" sz="2000">
          <a:solidFill>
            <a:schemeClr val="tx1"/>
          </a:solidFill>
          <a:latin typeface="+mn-lt"/>
          <a:ea typeface="+mn-ea"/>
          <a:cs typeface="+mn-cs"/>
        </a:defRPr>
      </a:lvl5pPr>
      <a:lvl6pPr marL="2512836" indent="-228439" algn="l" rtl="0" fontAlgn="base">
        <a:spcBef>
          <a:spcPct val="20000"/>
        </a:spcBef>
        <a:spcAft>
          <a:spcPct val="0"/>
        </a:spcAft>
        <a:buChar char="»"/>
        <a:defRPr kumimoji="1" sz="2000">
          <a:solidFill>
            <a:schemeClr val="tx1"/>
          </a:solidFill>
          <a:latin typeface="+mn-lt"/>
          <a:ea typeface="+mn-ea"/>
          <a:cs typeface="+mn-cs"/>
        </a:defRPr>
      </a:lvl6pPr>
      <a:lvl7pPr marL="2969716" indent="-228439" algn="l" rtl="0" fontAlgn="base">
        <a:spcBef>
          <a:spcPct val="20000"/>
        </a:spcBef>
        <a:spcAft>
          <a:spcPct val="0"/>
        </a:spcAft>
        <a:buChar char="»"/>
        <a:defRPr kumimoji="1" sz="2000">
          <a:solidFill>
            <a:schemeClr val="tx1"/>
          </a:solidFill>
          <a:latin typeface="+mn-lt"/>
          <a:ea typeface="+mn-ea"/>
          <a:cs typeface="+mn-cs"/>
        </a:defRPr>
      </a:lvl7pPr>
      <a:lvl8pPr marL="3426595" indent="-228439" algn="l" rtl="0" fontAlgn="base">
        <a:spcBef>
          <a:spcPct val="20000"/>
        </a:spcBef>
        <a:spcAft>
          <a:spcPct val="0"/>
        </a:spcAft>
        <a:buChar char="»"/>
        <a:defRPr kumimoji="1" sz="2000">
          <a:solidFill>
            <a:schemeClr val="tx1"/>
          </a:solidFill>
          <a:latin typeface="+mn-lt"/>
          <a:ea typeface="+mn-ea"/>
          <a:cs typeface="+mn-cs"/>
        </a:defRPr>
      </a:lvl8pPr>
      <a:lvl9pPr marL="3883472" indent="-228439" algn="l" rtl="0" fontAlgn="base">
        <a:spcBef>
          <a:spcPct val="20000"/>
        </a:spcBef>
        <a:spcAft>
          <a:spcPct val="0"/>
        </a:spcAft>
        <a:buChar char="»"/>
        <a:defRPr kumimoji="1" sz="2000">
          <a:solidFill>
            <a:schemeClr val="tx1"/>
          </a:solidFill>
          <a:latin typeface="+mn-lt"/>
          <a:ea typeface="+mn-ea"/>
          <a:cs typeface="+mn-cs"/>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02FDED3E-972B-E54C-B910-BC361D1092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15"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1026"/>
          <p:cNvSpPr>
            <a:spLocks noChangeArrowheads="1"/>
          </p:cNvSpPr>
          <p:nvPr/>
        </p:nvSpPr>
        <p:spPr bwMode="ltGray">
          <a:xfrm>
            <a:off x="417513" y="1098556"/>
            <a:ext cx="438150" cy="474663"/>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1" name="Rectangle 1027"/>
          <p:cNvSpPr>
            <a:spLocks noChangeArrowheads="1"/>
          </p:cNvSpPr>
          <p:nvPr/>
        </p:nvSpPr>
        <p:spPr bwMode="ltGray">
          <a:xfrm>
            <a:off x="800104" y="1098556"/>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2" name="Rectangle 1028"/>
          <p:cNvSpPr>
            <a:spLocks noChangeArrowheads="1"/>
          </p:cNvSpPr>
          <p:nvPr/>
        </p:nvSpPr>
        <p:spPr bwMode="ltGray">
          <a:xfrm>
            <a:off x="541344" y="1520831"/>
            <a:ext cx="422275" cy="474663"/>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3" name="Rectangle 1029"/>
          <p:cNvSpPr>
            <a:spLocks noChangeArrowheads="1"/>
          </p:cNvSpPr>
          <p:nvPr/>
        </p:nvSpPr>
        <p:spPr bwMode="ltGray">
          <a:xfrm>
            <a:off x="911225" y="1520831"/>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4" name="Rectangle 1030"/>
          <p:cNvSpPr>
            <a:spLocks noChangeArrowheads="1"/>
          </p:cNvSpPr>
          <p:nvPr/>
        </p:nvSpPr>
        <p:spPr bwMode="ltGray">
          <a:xfrm>
            <a:off x="127001" y="1447803"/>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5" name="Rectangle 1031"/>
          <p:cNvSpPr>
            <a:spLocks noChangeArrowheads="1"/>
          </p:cNvSpPr>
          <p:nvPr/>
        </p:nvSpPr>
        <p:spPr bwMode="gray">
          <a:xfrm>
            <a:off x="762000" y="990604"/>
            <a:ext cx="31750" cy="105251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6" name="Rectangle 1032"/>
          <p:cNvSpPr>
            <a:spLocks noChangeArrowheads="1"/>
          </p:cNvSpPr>
          <p:nvPr/>
        </p:nvSpPr>
        <p:spPr bwMode="gray">
          <a:xfrm flipV="1">
            <a:off x="460378" y="1828800"/>
            <a:ext cx="8683625" cy="46038"/>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lIns="91376" tIns="45688" rIns="91376" bIns="45688" anchor="ctr"/>
          <a:lstStyle/>
          <a:p>
            <a:pPr algn="ctr"/>
            <a:endParaRPr kumimoji="1" lang="en-US">
              <a:solidFill>
                <a:srgbClr val="000000"/>
              </a:solidFill>
              <a:latin typeface="Arial" charset="0"/>
            </a:endParaRPr>
          </a:p>
        </p:txBody>
      </p:sp>
      <p:sp>
        <p:nvSpPr>
          <p:cNvPr id="53257" name="Rectangle 1033"/>
          <p:cNvSpPr>
            <a:spLocks noGrp="1" noChangeArrowheads="1"/>
          </p:cNvSpPr>
          <p:nvPr>
            <p:ph type="title"/>
          </p:nvPr>
        </p:nvSpPr>
        <p:spPr bwMode="auto">
          <a:xfrm>
            <a:off x="1150944" y="617538"/>
            <a:ext cx="7793037"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b" anchorCtr="0" compatLnSpc="1">
            <a:prstTxWarp prst="textNoShape">
              <a:avLst/>
            </a:prstTxWarp>
          </a:bodyPr>
          <a:lstStyle/>
          <a:p>
            <a:pPr lvl="0"/>
            <a:r>
              <a:rPr lang="en-US"/>
              <a:t>Click to edit Master title style</a:t>
            </a:r>
          </a:p>
        </p:txBody>
      </p:sp>
      <p:sp>
        <p:nvSpPr>
          <p:cNvPr id="53258" name="Rectangle 1034"/>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7051" name="Rectangle 1035"/>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bodyPr>
          <a:lstStyle>
            <a:lvl1pPr defTabSz="456880">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87052" name="Rectangle 1036"/>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bodyPr>
          <a:lstStyle>
            <a:lvl1pPr algn="ctr" defTabSz="456880">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87053" name="Rectangle 1037"/>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bodyPr>
          <a:lstStyle>
            <a:lvl1pPr algn="r" defTabSz="456880">
              <a:defRPr sz="1400">
                <a:solidFill>
                  <a:srgbClr val="000000"/>
                </a:solidFill>
                <a:latin typeface="Arial" charset="0"/>
              </a:defRPr>
            </a:lvl1pPr>
          </a:lstStyle>
          <a:p>
            <a:pPr>
              <a:defRPr/>
            </a:pPr>
            <a:fld id="{95FC9A03-BF56-E94F-BD9A-6B988A626443}" type="slidenum">
              <a:rPr lang="en-US"/>
              <a:pPr>
                <a:defRPr/>
              </a:pPr>
              <a:t>‹#›</a:t>
            </a:fld>
            <a:endParaRPr lang="en-US"/>
          </a:p>
        </p:txBody>
      </p:sp>
    </p:spTree>
    <p:extLst>
      <p:ext uri="{BB962C8B-B14F-4D97-AF65-F5344CB8AC3E}">
        <p14:creationId xmlns:p14="http://schemas.microsoft.com/office/powerpoint/2010/main" val="1913109787"/>
      </p:ext>
    </p:extLst>
  </p:cSld>
  <p:clrMap bg1="lt1" tx1="dk1" bg2="lt2" tx2="dk2" accent1="accent1" accent2="accent2" accent3="accent3" accent4="accent4" accent5="accent5" accent6="accent6" hlink="hlink" folHlink="folHlink"/>
  <p:sldLayoutIdLst>
    <p:sldLayoutId id="2147484994" r:id="rId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Geneva"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Geneva"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Geneva"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Geneva"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Geneva" charset="0"/>
        </a:defRPr>
      </a:lvl5pPr>
      <a:lvl6pPr marL="456880" algn="l" rtl="0" fontAlgn="base">
        <a:spcBef>
          <a:spcPct val="0"/>
        </a:spcBef>
        <a:spcAft>
          <a:spcPct val="0"/>
        </a:spcAft>
        <a:defRPr sz="4400">
          <a:solidFill>
            <a:schemeClr val="tx2"/>
          </a:solidFill>
          <a:latin typeface="Arial" charset="0"/>
        </a:defRPr>
      </a:lvl6pPr>
      <a:lvl7pPr marL="913758" algn="l" rtl="0" fontAlgn="base">
        <a:spcBef>
          <a:spcPct val="0"/>
        </a:spcBef>
        <a:spcAft>
          <a:spcPct val="0"/>
        </a:spcAft>
        <a:defRPr sz="4400">
          <a:solidFill>
            <a:schemeClr val="tx2"/>
          </a:solidFill>
          <a:latin typeface="Arial" charset="0"/>
        </a:defRPr>
      </a:lvl7pPr>
      <a:lvl8pPr marL="1370639" algn="l" rtl="0" fontAlgn="base">
        <a:spcBef>
          <a:spcPct val="0"/>
        </a:spcBef>
        <a:spcAft>
          <a:spcPct val="0"/>
        </a:spcAft>
        <a:defRPr sz="4400">
          <a:solidFill>
            <a:schemeClr val="tx2"/>
          </a:solidFill>
          <a:latin typeface="Arial" charset="0"/>
        </a:defRPr>
      </a:lvl8pPr>
      <a:lvl9pPr marL="1827517" algn="l" rtl="0" fontAlgn="base">
        <a:spcBef>
          <a:spcPct val="0"/>
        </a:spcBef>
        <a:spcAft>
          <a:spcPct val="0"/>
        </a:spcAft>
        <a:defRPr sz="4400">
          <a:solidFill>
            <a:schemeClr val="tx2"/>
          </a:solidFill>
          <a:latin typeface="Arial" charset="0"/>
        </a:defRPr>
      </a:lvl9pPr>
    </p:titleStyle>
    <p:bodyStyle>
      <a:lvl1pPr marL="342659" indent="-342659"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Geneva" charset="0"/>
        </a:defRPr>
      </a:lvl1pPr>
      <a:lvl2pPr marL="742428" indent="-285548"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Geneva" charset="-128"/>
          <a:cs typeface="Geneva" charset="0"/>
        </a:defRPr>
      </a:lvl2pPr>
      <a:lvl3pPr marL="1142199" indent="-228439"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Geneva" charset="-128"/>
          <a:cs typeface="Geneva" charset="0"/>
        </a:defRPr>
      </a:lvl3pPr>
      <a:lvl4pPr marL="1599077" indent="-228439"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Geneva" charset="-128"/>
          <a:cs typeface="Geneva" charset="0"/>
        </a:defRPr>
      </a:lvl4pPr>
      <a:lvl5pPr marL="2055957" indent="-228439"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Geneva" charset="-128"/>
          <a:cs typeface="Geneva" charset="0"/>
        </a:defRPr>
      </a:lvl5pPr>
      <a:lvl6pPr marL="2512836" indent="-228439"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6pPr>
      <a:lvl7pPr marL="2969716" indent="-228439"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7pPr>
      <a:lvl8pPr marL="3426595" indent="-228439"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8pPr>
      <a:lvl9pPr marL="3883472" indent="-228439"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0" compatLnSpc="1">
            <a:prstTxWarp prst="textNoShape">
              <a:avLst/>
            </a:prstTxWarp>
          </a:bodyPr>
          <a:lstStyle/>
          <a:p>
            <a:pPr lvl="0"/>
            <a:r>
              <a:rPr lang="en-GB"/>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400">
                <a:solidFill>
                  <a:srgbClr val="000000"/>
                </a:solidFill>
                <a:latin typeface="+mn-lt"/>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400">
                <a:solidFill>
                  <a:srgbClr val="000000"/>
                </a:solidFill>
                <a:latin typeface="+mn-lt"/>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400">
                <a:solidFill>
                  <a:srgbClr val="000000"/>
                </a:solidFill>
                <a:cs typeface="Times New Roman" charset="0"/>
              </a:defRPr>
            </a:lvl1pPr>
          </a:lstStyle>
          <a:p>
            <a:pPr>
              <a:defRPr/>
            </a:pPr>
            <a:fld id="{F3E0B065-6F85-1942-B475-8BA0555833B7}" type="slidenum">
              <a:rPr lang="en-GB"/>
              <a:pPr>
                <a:defRPr/>
              </a:pPr>
              <a:t>‹#›</a:t>
            </a:fld>
            <a:endParaRPr lang="en-GB"/>
          </a:p>
        </p:txBody>
      </p:sp>
    </p:spTree>
    <p:extLst>
      <p:ext uri="{BB962C8B-B14F-4D97-AF65-F5344CB8AC3E}">
        <p14:creationId xmlns:p14="http://schemas.microsoft.com/office/powerpoint/2010/main" val="1546661148"/>
      </p:ext>
    </p:extLst>
  </p:cSld>
  <p:clrMap bg1="lt1" tx1="dk1" bg2="lt2" tx2="dk2" accent1="accent1" accent2="accent2" accent3="accent3" accent4="accent4" accent5="accent5" accent6="accent6" hlink="hlink" folHlink="folHlink"/>
  <p:sldLayoutIdLst>
    <p:sldLayoutId id="2147484996"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5pPr>
      <a:lvl6pPr marL="456880"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3758"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0639"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7517"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2659" indent="-342659"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428" indent="-285548" algn="l" rtl="0" eaLnBrk="0" fontAlgn="base" hangingPunct="0">
        <a:spcBef>
          <a:spcPct val="20000"/>
        </a:spcBef>
        <a:spcAft>
          <a:spcPct val="0"/>
        </a:spcAft>
        <a:buChar char="–"/>
        <a:defRPr sz="2800">
          <a:solidFill>
            <a:schemeClr val="tx1"/>
          </a:solidFill>
          <a:latin typeface="+mn-lt"/>
          <a:ea typeface="+mn-ea"/>
          <a:cs typeface="+mn-cs"/>
        </a:defRPr>
      </a:lvl2pPr>
      <a:lvl3pPr marL="1142199" indent="-228439" algn="l" rtl="0" eaLnBrk="0" fontAlgn="base" hangingPunct="0">
        <a:spcBef>
          <a:spcPct val="20000"/>
        </a:spcBef>
        <a:spcAft>
          <a:spcPct val="0"/>
        </a:spcAft>
        <a:buChar char="•"/>
        <a:defRPr sz="2400">
          <a:solidFill>
            <a:schemeClr val="tx1"/>
          </a:solidFill>
          <a:latin typeface="+mn-lt"/>
          <a:ea typeface="+mn-ea"/>
          <a:cs typeface="+mn-cs"/>
        </a:defRPr>
      </a:lvl3pPr>
      <a:lvl4pPr marL="1599077" indent="-228439" algn="l" rtl="0" eaLnBrk="0" fontAlgn="base" hangingPunct="0">
        <a:spcBef>
          <a:spcPct val="20000"/>
        </a:spcBef>
        <a:spcAft>
          <a:spcPct val="0"/>
        </a:spcAft>
        <a:buChar char="–"/>
        <a:defRPr sz="2000">
          <a:solidFill>
            <a:schemeClr val="tx1"/>
          </a:solidFill>
          <a:latin typeface="+mn-lt"/>
          <a:ea typeface="+mn-ea"/>
          <a:cs typeface="+mn-cs"/>
        </a:defRPr>
      </a:lvl4pPr>
      <a:lvl5pPr marL="2055957" indent="-228439" algn="l" rtl="0" eaLnBrk="0" fontAlgn="base" hangingPunct="0">
        <a:spcBef>
          <a:spcPct val="20000"/>
        </a:spcBef>
        <a:spcAft>
          <a:spcPct val="0"/>
        </a:spcAft>
        <a:buChar char="»"/>
        <a:defRPr sz="2000">
          <a:solidFill>
            <a:schemeClr val="tx1"/>
          </a:solidFill>
          <a:latin typeface="+mn-lt"/>
          <a:ea typeface="+mn-ea"/>
          <a:cs typeface="+mn-cs"/>
        </a:defRPr>
      </a:lvl5pPr>
      <a:lvl6pPr marL="2512836" indent="-228439" algn="l" rtl="0" fontAlgn="base">
        <a:spcBef>
          <a:spcPct val="20000"/>
        </a:spcBef>
        <a:spcAft>
          <a:spcPct val="0"/>
        </a:spcAft>
        <a:buChar char="»"/>
        <a:defRPr sz="2000">
          <a:solidFill>
            <a:schemeClr val="tx1"/>
          </a:solidFill>
          <a:latin typeface="+mn-lt"/>
          <a:ea typeface="+mn-ea"/>
          <a:cs typeface="+mn-cs"/>
        </a:defRPr>
      </a:lvl6pPr>
      <a:lvl7pPr marL="2969716" indent="-228439" algn="l" rtl="0" fontAlgn="base">
        <a:spcBef>
          <a:spcPct val="20000"/>
        </a:spcBef>
        <a:spcAft>
          <a:spcPct val="0"/>
        </a:spcAft>
        <a:buChar char="»"/>
        <a:defRPr sz="2000">
          <a:solidFill>
            <a:schemeClr val="tx1"/>
          </a:solidFill>
          <a:latin typeface="+mn-lt"/>
          <a:ea typeface="+mn-ea"/>
          <a:cs typeface="+mn-cs"/>
        </a:defRPr>
      </a:lvl7pPr>
      <a:lvl8pPr marL="3426595" indent="-228439" algn="l" rtl="0" fontAlgn="base">
        <a:spcBef>
          <a:spcPct val="20000"/>
        </a:spcBef>
        <a:spcAft>
          <a:spcPct val="0"/>
        </a:spcAft>
        <a:buChar char="»"/>
        <a:defRPr sz="2000">
          <a:solidFill>
            <a:schemeClr val="tx1"/>
          </a:solidFill>
          <a:latin typeface="+mn-lt"/>
          <a:ea typeface="+mn-ea"/>
          <a:cs typeface="+mn-cs"/>
        </a:defRPr>
      </a:lvl8pPr>
      <a:lvl9pPr marL="3883472" indent="-228439"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8478838" cy="6173788"/>
            <a:chOff x="0" y="0"/>
            <a:chExt cx="5341" cy="3889"/>
          </a:xfrm>
        </p:grpSpPr>
        <p:sp>
          <p:nvSpPr>
            <p:cNvPr id="27656" name="Freeform 3"/>
            <p:cNvSpPr>
              <a:spLocks/>
            </p:cNvSpPr>
            <p:nvPr/>
          </p:nvSpPr>
          <p:spPr bwMode="auto">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195"/>
              </a:schemeClr>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7657" name="Freeform 4"/>
            <p:cNvSpPr>
              <a:spLocks/>
            </p:cNvSpPr>
            <p:nvPr/>
          </p:nvSpPr>
          <p:spPr bwMode="auto">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4" h="3223">
                  <a:moveTo>
                    <a:pt x="370" y="0"/>
                  </a:moveTo>
                  <a:lnTo>
                    <a:pt x="3393" y="3036"/>
                  </a:lnTo>
                  <a:lnTo>
                    <a:pt x="3208" y="3222"/>
                  </a:lnTo>
                  <a:lnTo>
                    <a:pt x="0" y="0"/>
                  </a:lnTo>
                  <a:lnTo>
                    <a:pt x="370" y="0"/>
                  </a:lnTo>
                </a:path>
              </a:pathLst>
            </a:custGeom>
            <a:solidFill>
              <a:schemeClr val="bg1">
                <a:alpha val="50195"/>
              </a:schemeClr>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7658" name="Freeform 5"/>
            <p:cNvSpPr>
              <a:spLocks/>
            </p:cNvSpPr>
            <p:nvPr/>
          </p:nvSpPr>
          <p:spPr bwMode="auto">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9" h="2556">
                  <a:moveTo>
                    <a:pt x="630" y="0"/>
                  </a:moveTo>
                  <a:lnTo>
                    <a:pt x="2858" y="2238"/>
                  </a:lnTo>
                  <a:lnTo>
                    <a:pt x="2543" y="2555"/>
                  </a:lnTo>
                  <a:lnTo>
                    <a:pt x="0" y="0"/>
                  </a:lnTo>
                  <a:lnTo>
                    <a:pt x="630" y="0"/>
                  </a:lnTo>
                </a:path>
              </a:pathLst>
            </a:custGeom>
            <a:solidFill>
              <a:schemeClr val="bg1">
                <a:alpha val="50195"/>
              </a:schemeClr>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7659" name="Freeform 6"/>
            <p:cNvSpPr>
              <a:spLocks/>
            </p:cNvSpPr>
            <p:nvPr/>
          </p:nvSpPr>
          <p:spPr bwMode="auto">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 h="2121">
                  <a:moveTo>
                    <a:pt x="0" y="0"/>
                  </a:moveTo>
                  <a:lnTo>
                    <a:pt x="2111" y="2120"/>
                  </a:lnTo>
                  <a:lnTo>
                    <a:pt x="2285" y="1945"/>
                  </a:lnTo>
                  <a:lnTo>
                    <a:pt x="348" y="0"/>
                  </a:lnTo>
                  <a:lnTo>
                    <a:pt x="0" y="0"/>
                  </a:lnTo>
                </a:path>
              </a:pathLst>
            </a:custGeom>
            <a:solidFill>
              <a:schemeClr val="bg1">
                <a:alpha val="50195"/>
              </a:schemeClr>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a:p>
          </p:txBody>
        </p:sp>
      </p:grpSp>
      <p:sp>
        <p:nvSpPr>
          <p:cNvPr id="17415" name="Rectangle 7"/>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p>
            <a:pPr lvl="0"/>
            <a:r>
              <a:rPr lang="en-US"/>
              <a:t>Click to edit Master title style</a:t>
            </a:r>
          </a:p>
        </p:txBody>
      </p:sp>
      <p:sp>
        <p:nvSpPr>
          <p:cNvPr id="17416" name="Rectangle 8"/>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376" tIns="45688" rIns="91376" bIns="45688" numCol="1" anchor="t" anchorCtr="0" compatLnSpc="1">
            <a:prstTxWarp prst="textNoShape">
              <a:avLst/>
            </a:prstTxWarp>
          </a:bodyPr>
          <a:lstStyle>
            <a:lvl1pPr>
              <a:spcBef>
                <a:spcPct val="50000"/>
              </a:spcBef>
              <a:defRPr sz="1400">
                <a:solidFill>
                  <a:srgbClr val="FFFFFF"/>
                </a:solidFill>
                <a:latin typeface="Times New Roman" pitchFamily="-105" charset="0"/>
                <a:ea typeface="+mn-ea"/>
                <a:cs typeface="+mn-cs"/>
              </a:defRPr>
            </a:lvl1pPr>
          </a:lstStyle>
          <a:p>
            <a:pPr>
              <a:defRPr/>
            </a:pPr>
            <a:endParaRPr lang="en-US"/>
          </a:p>
        </p:txBody>
      </p:sp>
      <p:sp>
        <p:nvSpPr>
          <p:cNvPr id="17417" name="Rectangle 9"/>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376" tIns="45688" rIns="91376" bIns="45688" numCol="1" anchor="t" anchorCtr="0" compatLnSpc="1">
            <a:prstTxWarp prst="textNoShape">
              <a:avLst/>
            </a:prstTxWarp>
          </a:bodyPr>
          <a:lstStyle>
            <a:lvl1pPr algn="ctr">
              <a:spcBef>
                <a:spcPct val="50000"/>
              </a:spcBef>
              <a:defRPr sz="1400">
                <a:solidFill>
                  <a:srgbClr val="FFFFFF"/>
                </a:solidFill>
                <a:latin typeface="Times New Roman" pitchFamily="-105" charset="0"/>
                <a:ea typeface="+mn-ea"/>
                <a:cs typeface="+mn-cs"/>
              </a:defRPr>
            </a:lvl1pPr>
          </a:lstStyle>
          <a:p>
            <a:pPr>
              <a:defRPr/>
            </a:pPr>
            <a:endParaRPr lang="en-US"/>
          </a:p>
        </p:txBody>
      </p:sp>
      <p:sp>
        <p:nvSpPr>
          <p:cNvPr id="17418" name="Rectangle 10"/>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376" tIns="45688" rIns="91376" bIns="45688" numCol="1" anchor="t" anchorCtr="0" compatLnSpc="1">
            <a:prstTxWarp prst="textNoShape">
              <a:avLst/>
            </a:prstTxWarp>
          </a:bodyPr>
          <a:lstStyle>
            <a:lvl1pPr algn="r">
              <a:spcBef>
                <a:spcPct val="50000"/>
              </a:spcBef>
              <a:defRPr sz="1400">
                <a:solidFill>
                  <a:srgbClr val="FFFFFF"/>
                </a:solidFill>
              </a:defRPr>
            </a:lvl1pPr>
          </a:lstStyle>
          <a:p>
            <a:pPr>
              <a:defRPr/>
            </a:pPr>
            <a:fld id="{1F891283-1B31-FF4E-B177-E7A2DD278F53}" type="slidenum">
              <a:rPr lang="en-US"/>
              <a:pPr>
                <a:defRPr/>
              </a:pPr>
              <a:t>‹#›</a:t>
            </a:fld>
            <a:endParaRPr lang="en-US"/>
          </a:p>
        </p:txBody>
      </p:sp>
      <p:sp>
        <p:nvSpPr>
          <p:cNvPr id="17419" name="Rectangle 11"/>
          <p:cNvSpPr>
            <a:spLocks noGrp="1" noChangeArrowheads="1"/>
          </p:cNvSpPr>
          <p:nvPr>
            <p:ph type="body" idx="1"/>
          </p:nvPr>
        </p:nvSpPr>
        <p:spPr bwMode="auto">
          <a:xfrm>
            <a:off x="685800" y="1641478"/>
            <a:ext cx="7772400" cy="4454525"/>
          </a:xfrm>
          <a:prstGeom prst="rect">
            <a:avLst/>
          </a:prstGeom>
          <a:noFill/>
          <a:ln w="12700" cap="sq">
            <a:noFill/>
            <a:miter lim="800000"/>
            <a:headEnd type="none" w="sm" len="sm"/>
            <a:tailEnd type="none" w="sm" len="sm"/>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0656371"/>
      </p:ext>
    </p:extLst>
  </p:cSld>
  <p:clrMap bg1="dk2" tx1="lt1" bg2="dk1" tx2="lt2" accent1="accent1" accent2="accent2" accent3="accent3" accent4="accent4" accent5="accent5" accent6="accent6" hlink="hlink" folHlink="folHlink"/>
  <p:sldLayoutIdLst>
    <p:sldLayoutId id="2147484998"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9pPr>
    </p:titleStyle>
    <p:bodyStyle>
      <a:lvl1pPr marL="342659" indent="-342659"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mn-lt"/>
          <a:ea typeface="ＭＳ Ｐゴシック" pitchFamily="-105" charset="-128"/>
          <a:cs typeface="ＭＳ Ｐゴシック" pitchFamily="-105" charset="-128"/>
        </a:defRPr>
      </a:lvl1pPr>
      <a:lvl2pPr marL="742428" indent="-285548"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08" charset="-128"/>
        </a:defRPr>
      </a:lvl2pPr>
      <a:lvl3pPr marL="1142199" indent="-228439"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ea typeface="ＭＳ Ｐゴシック" pitchFamily="-108" charset="-128"/>
        </a:defRPr>
      </a:lvl3pPr>
      <a:lvl4pPr marL="1599077" indent="-228439" algn="l" rtl="0" eaLnBrk="0" fontAlgn="base" hangingPunct="0">
        <a:spcBef>
          <a:spcPct val="20000"/>
        </a:spcBef>
        <a:spcAft>
          <a:spcPct val="0"/>
        </a:spcAft>
        <a:buClr>
          <a:schemeClr val="tx2"/>
        </a:buClr>
        <a:buSzPct val="7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8" charset="-128"/>
        </a:defRPr>
      </a:lvl4pPr>
      <a:lvl5pPr marL="2055957" indent="-228439"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5pPr>
      <a:lvl6pPr marL="2512836" indent="-228439"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69716" indent="-228439"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6595" indent="-228439"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3472" indent="-228439"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88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12289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2289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2289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55F991D0-A1B2-9F42-90B3-8624B8ADF385}" type="slidenum">
              <a:rPr lang="en-US"/>
              <a:pPr>
                <a:defRPr/>
              </a:pPr>
              <a:t>‹#›</a:t>
            </a:fld>
            <a:endParaRPr lang="en-US"/>
          </a:p>
        </p:txBody>
      </p:sp>
    </p:spTree>
    <p:extLst>
      <p:ext uri="{BB962C8B-B14F-4D97-AF65-F5344CB8AC3E}">
        <p14:creationId xmlns:p14="http://schemas.microsoft.com/office/powerpoint/2010/main" val="2327979602"/>
      </p:ext>
    </p:extLst>
  </p:cSld>
  <p:clrMap bg1="dk2" tx1="lt1" bg2="dk1" tx2="lt2" accent1="accent1" accent2="accent2" accent3="accent3" accent4="accent4" accent5="accent5" accent6="accent6" hlink="hlink" folHlink="folHlink"/>
  <p:sldLayoutIdLst>
    <p:sldLayoutId id="2147485000" r:id="rId1"/>
    <p:sldLayoutId id="2147485001" r:id="rId2"/>
    <p:sldLayoutId id="2147485002" r:id="rId3"/>
    <p:sldLayoutId id="2147485003" r:id="rId4"/>
    <p:sldLayoutId id="2147485004" r:id="rId5"/>
    <p:sldLayoutId id="2147485005" r:id="rId6"/>
    <p:sldLayoutId id="2147485006" r:id="rId7"/>
    <p:sldLayoutId id="2147485007" r:id="rId8"/>
    <p:sldLayoutId id="2147485008" r:id="rId9"/>
    <p:sldLayoutId id="2147485009" r:id="rId10"/>
    <p:sldLayoutId id="2147485010"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283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6971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6595"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3472"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409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close/>
                  <a:moveTo>
                    <a:pt x="42" y="18"/>
                  </a:moveTo>
                  <a:lnTo>
                    <a:pt x="54" y="24"/>
                  </a:lnTo>
                  <a:lnTo>
                    <a:pt x="60" y="36"/>
                  </a:lnTo>
                  <a:lnTo>
                    <a:pt x="60" y="48"/>
                  </a:lnTo>
                  <a:lnTo>
                    <a:pt x="54" y="54"/>
                  </a:lnTo>
                  <a:lnTo>
                    <a:pt x="36" y="72"/>
                  </a:lnTo>
                  <a:lnTo>
                    <a:pt x="24" y="78"/>
                  </a:lnTo>
                  <a:lnTo>
                    <a:pt x="12" y="48"/>
                  </a:lnTo>
                  <a:lnTo>
                    <a:pt x="18" y="24"/>
                  </a:lnTo>
                  <a:lnTo>
                    <a:pt x="30"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close/>
                  <a:moveTo>
                    <a:pt x="48" y="12"/>
                  </a:moveTo>
                  <a:lnTo>
                    <a:pt x="66" y="18"/>
                  </a:lnTo>
                  <a:lnTo>
                    <a:pt x="72" y="30"/>
                  </a:lnTo>
                  <a:lnTo>
                    <a:pt x="72" y="42"/>
                  </a:lnTo>
                  <a:lnTo>
                    <a:pt x="66" y="54"/>
                  </a:lnTo>
                  <a:lnTo>
                    <a:pt x="54" y="72"/>
                  </a:lnTo>
                  <a:lnTo>
                    <a:pt x="42" y="84"/>
                  </a:lnTo>
                  <a:lnTo>
                    <a:pt x="30" y="72"/>
                  </a:lnTo>
                  <a:lnTo>
                    <a:pt x="18" y="54"/>
                  </a:lnTo>
                  <a:lnTo>
                    <a:pt x="18" y="30"/>
                  </a:lnTo>
                  <a:lnTo>
                    <a:pt x="30" y="18"/>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48" y="0"/>
                  </a:lnTo>
                  <a:lnTo>
                    <a:pt x="24" y="24"/>
                  </a:lnTo>
                  <a:lnTo>
                    <a:pt x="12" y="48"/>
                  </a:lnTo>
                  <a:lnTo>
                    <a:pt x="0" y="66"/>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36" y="0"/>
                  </a:lnTo>
                  <a:lnTo>
                    <a:pt x="18" y="24"/>
                  </a:lnTo>
                  <a:lnTo>
                    <a:pt x="6" y="48"/>
                  </a:lnTo>
                  <a:lnTo>
                    <a:pt x="0" y="66"/>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3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3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3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grpSp>
      <p:sp>
        <p:nvSpPr>
          <p:cNvPr id="413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3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3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ahoma" pitchFamily="-107" charset="-52"/>
                <a:ea typeface="+mn-ea"/>
                <a:cs typeface="+mn-cs"/>
              </a:defRPr>
            </a:lvl1pPr>
          </a:lstStyle>
          <a:p>
            <a:pPr defTabSz="914400" fontAlgn="base">
              <a:spcBef>
                <a:spcPct val="0"/>
              </a:spcBef>
              <a:spcAft>
                <a:spcPct val="0"/>
              </a:spcAft>
              <a:defRPr/>
            </a:pPr>
            <a:endParaRPr lang="en-US">
              <a:solidFill>
                <a:srgbClr val="FFFFFF"/>
              </a:solidFill>
            </a:endParaRPr>
          </a:p>
        </p:txBody>
      </p:sp>
      <p:sp>
        <p:nvSpPr>
          <p:cNvPr id="413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Tahoma" pitchFamily="-107" charset="-52"/>
                <a:ea typeface="+mn-ea"/>
                <a:cs typeface="+mn-cs"/>
              </a:defRPr>
            </a:lvl1pPr>
          </a:lstStyle>
          <a:p>
            <a:pPr defTabSz="914400" fontAlgn="base">
              <a:spcBef>
                <a:spcPct val="0"/>
              </a:spcBef>
              <a:spcAft>
                <a:spcPct val="0"/>
              </a:spcAft>
              <a:defRPr/>
            </a:pPr>
            <a:endParaRPr lang="en-US">
              <a:solidFill>
                <a:srgbClr val="FFFFFF"/>
              </a:solidFill>
            </a:endParaRPr>
          </a:p>
        </p:txBody>
      </p:sp>
      <p:sp>
        <p:nvSpPr>
          <p:cNvPr id="413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defTabSz="914400" fontAlgn="base">
              <a:spcBef>
                <a:spcPct val="0"/>
              </a:spcBef>
              <a:spcAft>
                <a:spcPct val="0"/>
              </a:spcAft>
              <a:defRPr/>
            </a:pPr>
            <a:fld id="{10813CCA-7EDE-CA46-871F-DE61D0920A95}" type="slidenum">
              <a:rPr lang="en-US">
                <a:solidFill>
                  <a:srgbClr val="FFFFFF"/>
                </a:solidFill>
                <a:latin typeface="Tahoma" charset="0"/>
                <a:ea typeface="ＭＳ Ｐゴシック" charset="0"/>
                <a:cs typeface="ＭＳ Ｐゴシック" charset="0"/>
              </a:rPr>
              <a:pPr defTabSz="914400" fontAlgn="base">
                <a:spcBef>
                  <a:spcPct val="0"/>
                </a:spcBef>
                <a:spcAft>
                  <a:spcPct val="0"/>
                </a:spcAft>
                <a:defRPr/>
              </a:pPr>
              <a:t>‹#›</a:t>
            </a:fld>
            <a:endParaRPr lang="en-US">
              <a:solidFill>
                <a:srgbClr val="FFFFFF"/>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3375165720"/>
      </p:ext>
    </p:extLst>
  </p:cSld>
  <p:clrMap bg1="dk2" tx1="lt1" bg2="dk1" tx2="lt2" accent1="accent1" accent2="accent2" accent3="accent3" accent4="accent4" accent5="accent5" accent6="accent6" hlink="hlink" folHlink="folHlink"/>
  <p:sldLayoutIdLst>
    <p:sldLayoutId id="2147485012" r:id="rId1"/>
    <p:sldLayoutId id="2147485013" r:id="rId2"/>
    <p:sldLayoutId id="2147485014" r:id="rId3"/>
    <p:sldLayoutId id="2147485015" r:id="rId4"/>
    <p:sldLayoutId id="2147485016" r:id="rId5"/>
    <p:sldLayoutId id="2147485017" r:id="rId6"/>
    <p:sldLayoutId id="2147485018" r:id="rId7"/>
    <p:sldLayoutId id="2147485019" r:id="rId8"/>
    <p:sldLayoutId id="2147485020" r:id="rId9"/>
    <p:sldLayoutId id="2147485021" r:id="rId10"/>
    <p:sldLayoutId id="2147485022" r:id="rId11"/>
    <p:sldLayoutId id="2147485023" r:id="rId12"/>
    <p:sldLayoutId id="2147485024"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65000"/>
        <a:buFont typeface="Wingdings" charset="0"/>
        <a:buChar char="n"/>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accent2"/>
        </a:buClr>
        <a:buSzPct val="65000"/>
        <a:buFont typeface="Wingdings" charset="0"/>
        <a:buChar char="n"/>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tx1"/>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Times New Roman" charset="0"/>
                <a:ea typeface="Times New Roman" charset="0"/>
                <a:cs typeface="Times New Roman" charset="0"/>
              </a:defRPr>
            </a:lvl1pPr>
          </a:lstStyle>
          <a:p>
            <a:pPr defTabSz="914400" fontAlgn="base">
              <a:spcBef>
                <a:spcPct val="0"/>
              </a:spcBef>
              <a:spcAft>
                <a:spcPct val="0"/>
              </a:spcAft>
              <a:defRPr/>
            </a:pPr>
            <a:endParaRPr lang="en-US"/>
          </a:p>
        </p:txBody>
      </p:sp>
      <p:sp>
        <p:nvSpPr>
          <p:cNvPr id="1126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Times New Roman" charset="0"/>
                <a:cs typeface="Times New Roman" charset="0"/>
              </a:defRPr>
            </a:lvl1pPr>
          </a:lstStyle>
          <a:p>
            <a:pPr defTabSz="914400" fontAlgn="base">
              <a:spcBef>
                <a:spcPct val="0"/>
              </a:spcBef>
              <a:spcAft>
                <a:spcPct val="0"/>
              </a:spcAft>
              <a:defRPr/>
            </a:pPr>
            <a:endParaRPr lang="en-US"/>
          </a:p>
        </p:txBody>
      </p:sp>
      <p:sp>
        <p:nvSpPr>
          <p:cNvPr id="1126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Times New Roman" charset="0"/>
              </a:defRPr>
            </a:lvl1pPr>
          </a:lstStyle>
          <a:p>
            <a:pPr defTabSz="914400" fontAlgn="base">
              <a:spcBef>
                <a:spcPct val="0"/>
              </a:spcBef>
              <a:spcAft>
                <a:spcPct val="0"/>
              </a:spcAft>
              <a:defRPr/>
            </a:pPr>
            <a:fld id="{228F0D45-48CF-094E-B097-0F6BA8353AA4}" type="slidenum">
              <a:rPr lang="en-US">
                <a:ea typeface="ＭＳ Ｐゴシック" charset="0"/>
              </a:rPr>
              <a:pPr defTabSz="914400" fontAlgn="base">
                <a:spcBef>
                  <a:spcPct val="0"/>
                </a:spcBef>
                <a:spcAft>
                  <a:spcPct val="0"/>
                </a:spcAft>
                <a:defRPr/>
              </a:pPr>
              <a:t>‹#›</a:t>
            </a:fld>
            <a:endParaRPr lang="en-US">
              <a:ea typeface="ＭＳ Ｐゴシック" charset="0"/>
            </a:endParaRPr>
          </a:p>
        </p:txBody>
      </p:sp>
    </p:spTree>
    <p:extLst>
      <p:ext uri="{BB962C8B-B14F-4D97-AF65-F5344CB8AC3E}">
        <p14:creationId xmlns:p14="http://schemas.microsoft.com/office/powerpoint/2010/main" val="789975113"/>
      </p:ext>
    </p:extLst>
  </p:cSld>
  <p:clrMap bg1="lt1" tx1="dk1" bg2="lt2" tx2="dk2" accent1="accent1" accent2="accent2" accent3="accent3" accent4="accent4" accent5="accent5" accent6="accent6" hlink="hlink" folHlink="folHlink"/>
  <p:sldLayoutIdLst>
    <p:sldLayoutId id="2147485026" r:id="rId1"/>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190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Times New Roman" charset="0"/>
                <a:ea typeface="Times New Roman" charset="0"/>
                <a:cs typeface="Times New Roman" charset="0"/>
              </a:defRPr>
            </a:lvl1pPr>
          </a:lstStyle>
          <a:p>
            <a:pPr>
              <a:defRPr/>
            </a:pPr>
            <a:endParaRPr lang="en-US"/>
          </a:p>
        </p:txBody>
      </p:sp>
      <p:sp>
        <p:nvSpPr>
          <p:cNvPr id="1126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Times New Roman" charset="0"/>
                <a:cs typeface="Times New Roman" charset="0"/>
              </a:defRPr>
            </a:lvl1pPr>
          </a:lstStyle>
          <a:p>
            <a:pPr>
              <a:defRPr/>
            </a:pPr>
            <a:endParaRPr lang="en-US"/>
          </a:p>
        </p:txBody>
      </p:sp>
      <p:sp>
        <p:nvSpPr>
          <p:cNvPr id="1126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Times New Roman" charset="0"/>
              </a:defRPr>
            </a:lvl1pPr>
          </a:lstStyle>
          <a:p>
            <a:pPr>
              <a:defRPr/>
            </a:pPr>
            <a:fld id="{6DE33CDC-B7C0-9E4C-A482-DAE390B00C4C}" type="slidenum">
              <a:rPr lang="en-US"/>
              <a:pPr>
                <a:defRPr/>
              </a:pPr>
              <a:t>‹#›</a:t>
            </a:fld>
            <a:endParaRPr lang="en-US"/>
          </a:p>
        </p:txBody>
      </p:sp>
    </p:spTree>
    <p:extLst>
      <p:ext uri="{BB962C8B-B14F-4D97-AF65-F5344CB8AC3E}">
        <p14:creationId xmlns:p14="http://schemas.microsoft.com/office/powerpoint/2010/main" val="1724956139"/>
      </p:ext>
    </p:extLst>
  </p:cSld>
  <p:clrMap bg1="lt1" tx1="dk1" bg2="lt2" tx2="dk2" accent1="accent1" accent2="accent2" accent3="accent3" accent4="accent4" accent5="accent5" accent6="accent6" hlink="hlink" folHlink="folHlink"/>
  <p:sldLayoutIdLst>
    <p:sldLayoutId id="2147485028" r:id="rId1"/>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57200" y="992188"/>
            <a:ext cx="8153400" cy="1600200"/>
            <a:chOff x="288" y="625"/>
            <a:chExt cx="5136" cy="1008"/>
          </a:xfrm>
        </p:grpSpPr>
        <p:sp>
          <p:nvSpPr>
            <p:cNvPr id="35843" name="Arc 3"/>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cs typeface="ＭＳ Ｐゴシック" charset="0"/>
              </a:endParaRPr>
            </a:p>
          </p:txBody>
        </p:sp>
        <p:sp>
          <p:nvSpPr>
            <p:cNvPr id="35844" name="Arc 4"/>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cs typeface="ＭＳ Ｐゴシック" charset="0"/>
              </a:endParaRPr>
            </a:p>
          </p:txBody>
        </p:sp>
        <p:sp>
          <p:nvSpPr>
            <p:cNvPr id="35845" name="Arc 5"/>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cs typeface="ＭＳ Ｐゴシック" charset="0"/>
              </a:endParaRPr>
            </a:p>
          </p:txBody>
        </p:sp>
        <p:sp>
          <p:nvSpPr>
            <p:cNvPr id="35846"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cs typeface="ＭＳ Ｐゴシック" charset="0"/>
              </a:endParaRPr>
            </a:p>
          </p:txBody>
        </p:sp>
      </p:grpSp>
      <p:sp>
        <p:nvSpPr>
          <p:cNvPr id="35847" name="Rectangle 7"/>
          <p:cNvSpPr>
            <a:spLocks noGrp="1" noChangeArrowheads="1"/>
          </p:cNvSpPr>
          <p:nvPr>
            <p:ph type="title"/>
          </p:nvPr>
        </p:nvSpPr>
        <p:spPr bwMode="auto">
          <a:xfrm>
            <a:off x="685800" y="3810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35848" name="Rectangle 8"/>
          <p:cNvSpPr>
            <a:spLocks noGrp="1" noChangeArrowheads="1"/>
          </p:cNvSpPr>
          <p:nvPr>
            <p:ph type="body" idx="1"/>
          </p:nvPr>
        </p:nvSpPr>
        <p:spPr bwMode="auto">
          <a:xfrm>
            <a:off x="685800" y="20574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lvl1pPr>
              <a:defRPr sz="1400">
                <a:latin typeface="Arial" charset="0"/>
                <a:cs typeface="+mn-cs"/>
              </a:defRPr>
            </a:lvl1pPr>
          </a:lstStyle>
          <a:p>
            <a:pPr>
              <a:defRPr/>
            </a:pPr>
            <a:endParaRPr lang="en-US">
              <a:solidFill>
                <a:srgbClr val="FFFFCC"/>
              </a:solidFill>
            </a:endParaRPr>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lvl1pPr algn="ctr">
              <a:defRPr sz="1400">
                <a:latin typeface="Arial" charset="0"/>
                <a:cs typeface="+mn-cs"/>
              </a:defRPr>
            </a:lvl1pPr>
          </a:lstStyle>
          <a:p>
            <a:pPr>
              <a:defRPr/>
            </a:pPr>
            <a:endParaRPr lang="en-US">
              <a:solidFill>
                <a:srgbClr val="FFFFCC"/>
              </a:solidFill>
            </a:endParaRPr>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lvl1pPr algn="r">
              <a:defRPr sz="1400">
                <a:latin typeface="Arial" charset="0"/>
                <a:cs typeface="+mn-cs"/>
              </a:defRPr>
            </a:lvl1pPr>
          </a:lstStyle>
          <a:p>
            <a:pPr>
              <a:defRPr/>
            </a:pPr>
            <a:fld id="{98C92AFE-2C14-6E4F-9D31-EA8303792BE1}"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082707449"/>
      </p:ext>
    </p:extLst>
  </p:cSld>
  <p:clrMap bg1="dk2" tx1="lt1" bg2="dk1" tx2="lt2" accent1="accent1" accent2="accent2" accent3="accent3" accent4="accent4" accent5="accent5" accent6="accent6" hlink="hlink" folHlink="folHlink"/>
  <p:sldLayoutIdLst>
    <p:sldLayoutId id="2147485030" r:id="rId1"/>
    <p:sldLayoutId id="2147485031" r:id="rId2"/>
    <p:sldLayoutId id="2147485032" r:id="rId3"/>
    <p:sldLayoutId id="2147485033" r:id="rId4"/>
    <p:sldLayoutId id="2147485034" r:id="rId5"/>
    <p:sldLayoutId id="2147485035" r:id="rId6"/>
    <p:sldLayoutId id="2147485036" r:id="rId7"/>
    <p:sldLayoutId id="2147485037" r:id="rId8"/>
    <p:sldLayoutId id="2147485038" r:id="rId9"/>
    <p:sldLayoutId id="2147485039" r:id="rId10"/>
    <p:sldLayoutId id="2147485040" r:id="rId11"/>
    <p:sldLayoutId id="2147485041" r:id="rId12"/>
  </p:sldLayoutIdLst>
  <p:txStyles>
    <p:titleStyle>
      <a:lvl1pPr algn="r" rtl="0" eaLnBrk="0" fontAlgn="base" hangingPunct="0">
        <a:spcBef>
          <a:spcPct val="0"/>
        </a:spcBef>
        <a:spcAft>
          <a:spcPct val="0"/>
        </a:spcAft>
        <a:defRPr sz="4400" i="1">
          <a:solidFill>
            <a:schemeClr val="tx2"/>
          </a:solidFill>
          <a:latin typeface="+mj-lt"/>
          <a:ea typeface="+mj-ea"/>
          <a:cs typeface="ＭＳ Ｐゴシック" charset="0"/>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ＭＳ Ｐゴシック" charset="0"/>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ＭＳ Ｐゴシック" charset="0"/>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ＭＳ Ｐゴシック" charset="0"/>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ＭＳ Ｐゴシック" charset="0"/>
        </a:defRPr>
      </a:lvl5pPr>
      <a:lvl6pPr marL="457200" algn="r" rtl="0" fontAlgn="base">
        <a:spcBef>
          <a:spcPct val="0"/>
        </a:spcBef>
        <a:spcAft>
          <a:spcPct val="0"/>
        </a:spcAft>
        <a:defRPr sz="4400" i="1">
          <a:solidFill>
            <a:schemeClr val="tx2"/>
          </a:solidFill>
          <a:latin typeface="Times New Roman" charset="0"/>
          <a:ea typeface="ＭＳ Ｐゴシック" charset="0"/>
        </a:defRPr>
      </a:lvl6pPr>
      <a:lvl7pPr marL="914400" algn="r" rtl="0" fontAlgn="base">
        <a:spcBef>
          <a:spcPct val="0"/>
        </a:spcBef>
        <a:spcAft>
          <a:spcPct val="0"/>
        </a:spcAft>
        <a:defRPr sz="4400" i="1">
          <a:solidFill>
            <a:schemeClr val="tx2"/>
          </a:solidFill>
          <a:latin typeface="Times New Roman" charset="0"/>
          <a:ea typeface="ＭＳ Ｐゴシック" charset="0"/>
        </a:defRPr>
      </a:lvl7pPr>
      <a:lvl8pPr marL="1371600" algn="r" rtl="0" fontAlgn="base">
        <a:spcBef>
          <a:spcPct val="0"/>
        </a:spcBef>
        <a:spcAft>
          <a:spcPct val="0"/>
        </a:spcAft>
        <a:defRPr sz="4400" i="1">
          <a:solidFill>
            <a:schemeClr val="tx2"/>
          </a:solidFill>
          <a:latin typeface="Times New Roman" charset="0"/>
          <a:ea typeface="ＭＳ Ｐゴシック" charset="0"/>
        </a:defRPr>
      </a:lvl8pPr>
      <a:lvl9pPr marL="1828800" algn="r" rtl="0" fontAlgn="base">
        <a:spcBef>
          <a:spcPct val="0"/>
        </a:spcBef>
        <a:spcAft>
          <a:spcPct val="0"/>
        </a:spcAft>
        <a:defRPr sz="4400" i="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57200" y="992188"/>
            <a:ext cx="8153400" cy="1600200"/>
            <a:chOff x="288" y="625"/>
            <a:chExt cx="5136" cy="1008"/>
          </a:xfrm>
        </p:grpSpPr>
        <p:sp>
          <p:nvSpPr>
            <p:cNvPr id="1032"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solidFill>
                  <a:srgbClr val="FFFFCC"/>
                </a:solidFill>
                <a:cs typeface="ＭＳ Ｐゴシック" charset="0"/>
              </a:endParaRPr>
            </a:p>
          </p:txBody>
        </p:sp>
        <p:sp>
          <p:nvSpPr>
            <p:cNvPr id="1033"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solidFill>
                  <a:srgbClr val="FFFFCC"/>
                </a:solidFill>
                <a:cs typeface="ＭＳ Ｐゴシック" charset="0"/>
              </a:endParaRPr>
            </a:p>
          </p:txBody>
        </p:sp>
        <p:sp>
          <p:nvSpPr>
            <p:cNvPr id="1034"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solidFill>
                  <a:srgbClr val="FFFFCC"/>
                </a:solidFill>
                <a:cs typeface="ＭＳ Ｐゴシック" charset="0"/>
              </a:endParaRPr>
            </a:p>
          </p:txBody>
        </p:sp>
        <p:sp>
          <p:nvSpPr>
            <p:cNvPr id="1035"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CC"/>
                </a:solidFill>
                <a:cs typeface="ＭＳ Ｐゴシック" charset="0"/>
              </a:endParaRPr>
            </a:p>
          </p:txBody>
        </p:sp>
      </p:grpSp>
      <p:sp>
        <p:nvSpPr>
          <p:cNvPr id="1027"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1028"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Arial" charset="0"/>
                <a:ea typeface="+mn-ea"/>
                <a:cs typeface="+mn-cs"/>
              </a:defRPr>
            </a:lvl1pPr>
          </a:lstStyle>
          <a:p>
            <a:pPr>
              <a:defRPr/>
            </a:pPr>
            <a:endParaRPr lang="en-US">
              <a:solidFill>
                <a:srgbClr val="FFFFCC"/>
              </a:solidFill>
            </a:endParaRPr>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Arial" charset="0"/>
                <a:ea typeface="+mn-ea"/>
                <a:cs typeface="+mn-cs"/>
              </a:defRPr>
            </a:lvl1pPr>
          </a:lstStyle>
          <a:p>
            <a:pPr>
              <a:defRPr/>
            </a:pPr>
            <a:endParaRPr lang="en-US">
              <a:solidFill>
                <a:srgbClr val="FFFFCC"/>
              </a:solidFill>
            </a:endParaRPr>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Arial" charset="0"/>
              </a:defRPr>
            </a:lvl1pPr>
          </a:lstStyle>
          <a:p>
            <a:pPr>
              <a:defRPr/>
            </a:pPr>
            <a:fld id="{77B28565-C876-FD48-95E8-BA980AFD499A}" type="slidenum">
              <a:rPr lang="en-US">
                <a:solidFill>
                  <a:srgbClr val="FFFFCC"/>
                </a:solidFill>
                <a:cs typeface="ＭＳ Ｐゴシック" charset="0"/>
              </a:rPr>
              <a:pPr>
                <a:defRPr/>
              </a:pPr>
              <a:t>‹#›</a:t>
            </a:fld>
            <a:endParaRPr lang="en-US">
              <a:solidFill>
                <a:srgbClr val="FFFFCC"/>
              </a:solidFill>
              <a:cs typeface="ＭＳ Ｐゴシック" charset="0"/>
            </a:endParaRPr>
          </a:p>
        </p:txBody>
      </p:sp>
    </p:spTree>
    <p:extLst>
      <p:ext uri="{BB962C8B-B14F-4D97-AF65-F5344CB8AC3E}">
        <p14:creationId xmlns:p14="http://schemas.microsoft.com/office/powerpoint/2010/main" val="1821422849"/>
      </p:ext>
    </p:extLst>
  </p:cSld>
  <p:clrMap bg1="dk2" tx1="lt1" bg2="dk1" tx2="lt2" accent1="accent1" accent2="accent2" accent3="accent3" accent4="accent4" accent5="accent5" accent6="accent6" hlink="hlink" folHlink="folHlink"/>
  <p:sldLayoutIdLst>
    <p:sldLayoutId id="2147485043" r:id="rId1"/>
    <p:sldLayoutId id="2147485044" r:id="rId2"/>
    <p:sldLayoutId id="2147485045" r:id="rId3"/>
    <p:sldLayoutId id="2147485046" r:id="rId4"/>
    <p:sldLayoutId id="2147485047" r:id="rId5"/>
    <p:sldLayoutId id="2147485048" r:id="rId6"/>
    <p:sldLayoutId id="2147485049" r:id="rId7"/>
    <p:sldLayoutId id="2147485050" r:id="rId8"/>
    <p:sldLayoutId id="2147485051" r:id="rId9"/>
    <p:sldLayoutId id="2147485052" r:id="rId10"/>
    <p:sldLayoutId id="2147485053" r:id="rId11"/>
    <p:sldLayoutId id="2147485054"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7242175" cy="1981200"/>
            <a:chOff x="0" y="0"/>
            <a:chExt cx="4562" cy="1248"/>
          </a:xfrm>
        </p:grpSpPr>
        <p:sp>
          <p:nvSpPr>
            <p:cNvPr id="10035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defTabSz="914400" eaLnBrk="0" hangingPunct="0">
                <a:defRPr/>
              </a:pPr>
              <a:endParaRPr lang="en-US">
                <a:solidFill>
                  <a:srgbClr val="FFFFFF"/>
                </a:solidFill>
                <a:latin typeface="Tahoma" pitchFamily="-107" charset="-52"/>
                <a:ea typeface="MS PGothic" pitchFamily="34" charset="-128"/>
                <a:cs typeface="+mn-cs"/>
              </a:endParaRPr>
            </a:p>
          </p:txBody>
        </p:sp>
        <p:sp>
          <p:nvSpPr>
            <p:cNvPr id="27657"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eaLnBrk="0" hangingPunct="0"/>
              <a:endParaRPr lang="en-GB">
                <a:solidFill>
                  <a:srgbClr val="FFFFFF"/>
                </a:solidFill>
                <a:latin typeface="Tahoma" pitchFamily="34" charset="0"/>
                <a:ea typeface="MS PGothic" pitchFamily="34" charset="-128"/>
                <a:cs typeface="+mn-cs"/>
              </a:endParaRPr>
            </a:p>
          </p:txBody>
        </p:sp>
      </p:grpSp>
      <p:sp>
        <p:nvSpPr>
          <p:cNvPr id="1003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03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defTabSz="914400"/>
            <a:endParaRPr lang="en-US" altLang="en-US">
              <a:solidFill>
                <a:srgbClr val="FFFFFF"/>
              </a:solidFill>
              <a:latin typeface="Tahoma" pitchFamily="34" charset="0"/>
              <a:ea typeface="MS PGothic" pitchFamily="34" charset="-128"/>
              <a:cs typeface="+mn-cs"/>
            </a:endParaRPr>
          </a:p>
        </p:txBody>
      </p:sp>
      <p:sp>
        <p:nvSpPr>
          <p:cNvPr id="1003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defTabSz="914400"/>
            <a:endParaRPr lang="en-US" altLang="en-US">
              <a:solidFill>
                <a:srgbClr val="FFFFFF"/>
              </a:solidFill>
              <a:latin typeface="Tahoma" pitchFamily="34" charset="0"/>
              <a:ea typeface="MS PGothic" pitchFamily="34" charset="-128"/>
              <a:cs typeface="+mn-cs"/>
            </a:endParaRPr>
          </a:p>
        </p:txBody>
      </p:sp>
      <p:sp>
        <p:nvSpPr>
          <p:cNvPr id="1003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defTabSz="914400"/>
            <a:fld id="{5483AB95-8A6B-437B-B35D-3F3F801EBC6C}" type="slidenum">
              <a:rPr lang="en-US" altLang="en-US">
                <a:solidFill>
                  <a:srgbClr val="FFFFFF"/>
                </a:solidFill>
                <a:latin typeface="Tahoma" pitchFamily="34" charset="0"/>
                <a:ea typeface="MS PGothic" pitchFamily="34" charset="-128"/>
                <a:cs typeface="+mn-cs"/>
              </a:rPr>
              <a:pPr defTabSz="914400"/>
              <a:t>‹#›</a:t>
            </a:fld>
            <a:endParaRPr lang="en-US" altLang="en-US">
              <a:solidFill>
                <a:srgbClr val="FFFFFF"/>
              </a:solidFill>
              <a:latin typeface="Tahoma" pitchFamily="34" charset="0"/>
              <a:ea typeface="MS PGothic" pitchFamily="34" charset="-128"/>
              <a:cs typeface="+mn-cs"/>
            </a:endParaRPr>
          </a:p>
        </p:txBody>
      </p:sp>
    </p:spTree>
    <p:extLst>
      <p:ext uri="{BB962C8B-B14F-4D97-AF65-F5344CB8AC3E}">
        <p14:creationId xmlns:p14="http://schemas.microsoft.com/office/powerpoint/2010/main" val="3999617116"/>
      </p:ext>
    </p:extLst>
  </p:cSld>
  <p:clrMap bg1="dk2" tx1="lt1" bg2="dk1" tx2="lt2" accent1="accent1" accent2="accent2" accent3="accent3" accent4="accent4" accent5="accent5" accent6="accent6" hlink="hlink" folHlink="folHlink"/>
  <p:sldLayoutIdLst>
    <p:sldLayoutId id="2147485071" r:id="rId1"/>
    <p:sldLayoutId id="2147485072" r:id="rId2"/>
    <p:sldLayoutId id="2147485073" r:id="rId3"/>
    <p:sldLayoutId id="2147485074" r:id="rId4"/>
    <p:sldLayoutId id="2147485075" r:id="rId5"/>
    <p:sldLayoutId id="2147485076" r:id="rId6"/>
    <p:sldLayoutId id="2147485077" r:id="rId7"/>
    <p:sldLayoutId id="2147485078" r:id="rId8"/>
    <p:sldLayoutId id="2147485079" r:id="rId9"/>
    <p:sldLayoutId id="2147485080" r:id="rId10"/>
    <p:sldLayoutId id="214748508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418" name="Group 2"/>
          <p:cNvGrpSpPr>
            <a:grpSpLocks/>
          </p:cNvGrpSpPr>
          <p:nvPr/>
        </p:nvGrpSpPr>
        <p:grpSpPr bwMode="auto">
          <a:xfrm>
            <a:off x="457200" y="992188"/>
            <a:ext cx="8153400" cy="1600200"/>
            <a:chOff x="288" y="625"/>
            <a:chExt cx="5136" cy="1008"/>
          </a:xfrm>
        </p:grpSpPr>
        <p:sp>
          <p:nvSpPr>
            <p:cNvPr id="60424"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0425"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0426"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0427"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60419"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60420"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rgbClr val="FFFFCC"/>
                </a:solidFill>
                <a:latin typeface="Arial" charset="0"/>
              </a:defRPr>
            </a:lvl1pPr>
          </a:lstStyle>
          <a:p>
            <a:pPr>
              <a:defRPr/>
            </a:pPr>
            <a:fld id="{26BC4954-98CE-6649-A259-F21B4879262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67" r:id="rId1"/>
    <p:sldLayoutId id="2147484835" r:id="rId2"/>
    <p:sldLayoutId id="2147484836" r:id="rId3"/>
    <p:sldLayoutId id="2147484837" r:id="rId4"/>
    <p:sldLayoutId id="2147484838" r:id="rId5"/>
    <p:sldLayoutId id="2147484839" r:id="rId6"/>
    <p:sldLayoutId id="2147484840" r:id="rId7"/>
    <p:sldLayoutId id="2147484841" r:id="rId8"/>
    <p:sldLayoutId id="2147484842" r:id="rId9"/>
    <p:sldLayoutId id="2147484843" r:id="rId10"/>
    <p:sldLayoutId id="2147484844" r:id="rId11"/>
    <p:sldLayoutId id="2147484845"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B2300"/>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4938" y="889000"/>
            <a:ext cx="8885237" cy="11557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34938" y="2116138"/>
            <a:ext cx="8896350" cy="4135437"/>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Freeform 7"/>
          <p:cNvSpPr>
            <a:spLocks/>
          </p:cNvSpPr>
          <p:nvPr/>
        </p:nvSpPr>
        <p:spPr bwMode="auto">
          <a:xfrm>
            <a:off x="3587750" y="53975"/>
            <a:ext cx="1982788" cy="654050"/>
          </a:xfrm>
          <a:custGeom>
            <a:avLst/>
            <a:gdLst>
              <a:gd name="T0" fmla="*/ 16 w 1249"/>
              <a:gd name="T1" fmla="*/ 67 h 412"/>
              <a:gd name="T2" fmla="*/ 26 w 1249"/>
              <a:gd name="T3" fmla="*/ 62 h 412"/>
              <a:gd name="T4" fmla="*/ 452 w 1249"/>
              <a:gd name="T5" fmla="*/ 62 h 412"/>
              <a:gd name="T6" fmla="*/ 483 w 1249"/>
              <a:gd name="T7" fmla="*/ 40 h 412"/>
              <a:gd name="T8" fmla="*/ 505 w 1249"/>
              <a:gd name="T9" fmla="*/ 27 h 412"/>
              <a:gd name="T10" fmla="*/ 526 w 1249"/>
              <a:gd name="T11" fmla="*/ 17 h 412"/>
              <a:gd name="T12" fmla="*/ 552 w 1249"/>
              <a:gd name="T13" fmla="*/ 11 h 412"/>
              <a:gd name="T14" fmla="*/ 578 w 1249"/>
              <a:gd name="T15" fmla="*/ 5 h 412"/>
              <a:gd name="T16" fmla="*/ 605 w 1249"/>
              <a:gd name="T17" fmla="*/ 2 h 412"/>
              <a:gd name="T18" fmla="*/ 639 w 1249"/>
              <a:gd name="T19" fmla="*/ 0 h 412"/>
              <a:gd name="T20" fmla="*/ 678 w 1249"/>
              <a:gd name="T21" fmla="*/ 5 h 412"/>
              <a:gd name="T22" fmla="*/ 714 w 1249"/>
              <a:gd name="T23" fmla="*/ 15 h 412"/>
              <a:gd name="T24" fmla="*/ 740 w 1249"/>
              <a:gd name="T25" fmla="*/ 27 h 412"/>
              <a:gd name="T26" fmla="*/ 768 w 1249"/>
              <a:gd name="T27" fmla="*/ 40 h 412"/>
              <a:gd name="T28" fmla="*/ 786 w 1249"/>
              <a:gd name="T29" fmla="*/ 51 h 412"/>
              <a:gd name="T30" fmla="*/ 802 w 1249"/>
              <a:gd name="T31" fmla="*/ 64 h 412"/>
              <a:gd name="T32" fmla="*/ 1209 w 1249"/>
              <a:gd name="T33" fmla="*/ 62 h 412"/>
              <a:gd name="T34" fmla="*/ 1223 w 1249"/>
              <a:gd name="T35" fmla="*/ 66 h 412"/>
              <a:gd name="T36" fmla="*/ 1233 w 1249"/>
              <a:gd name="T37" fmla="*/ 73 h 412"/>
              <a:gd name="T38" fmla="*/ 1242 w 1249"/>
              <a:gd name="T39" fmla="*/ 91 h 412"/>
              <a:gd name="T40" fmla="*/ 1246 w 1249"/>
              <a:gd name="T41" fmla="*/ 112 h 412"/>
              <a:gd name="T42" fmla="*/ 1248 w 1249"/>
              <a:gd name="T43" fmla="*/ 137 h 412"/>
              <a:gd name="T44" fmla="*/ 1248 w 1249"/>
              <a:gd name="T45" fmla="*/ 349 h 412"/>
              <a:gd name="T46" fmla="*/ 809 w 1249"/>
              <a:gd name="T47" fmla="*/ 350 h 412"/>
              <a:gd name="T48" fmla="*/ 700 w 1249"/>
              <a:gd name="T49" fmla="*/ 409 h 412"/>
              <a:gd name="T50" fmla="*/ 523 w 1249"/>
              <a:gd name="T51" fmla="*/ 411 h 412"/>
              <a:gd name="T52" fmla="*/ 437 w 1249"/>
              <a:gd name="T53" fmla="*/ 346 h 412"/>
              <a:gd name="T54" fmla="*/ 46 w 1249"/>
              <a:gd name="T55" fmla="*/ 349 h 412"/>
              <a:gd name="T56" fmla="*/ 0 w 1249"/>
              <a:gd name="T57" fmla="*/ 349 h 412"/>
              <a:gd name="T58" fmla="*/ 0 w 1249"/>
              <a:gd name="T59" fmla="*/ 152 h 412"/>
              <a:gd name="T60" fmla="*/ 0 w 1249"/>
              <a:gd name="T61" fmla="*/ 123 h 412"/>
              <a:gd name="T62" fmla="*/ 5 w 1249"/>
              <a:gd name="T63" fmla="*/ 94 h 412"/>
              <a:gd name="T64" fmla="*/ 9 w 1249"/>
              <a:gd name="T65" fmla="*/ 80 h 412"/>
              <a:gd name="T66" fmla="*/ 16 w 1249"/>
              <a:gd name="T67" fmla="*/ 67 h 4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49" h="412">
                <a:moveTo>
                  <a:pt x="16" y="67"/>
                </a:moveTo>
                <a:lnTo>
                  <a:pt x="26" y="62"/>
                </a:lnTo>
                <a:lnTo>
                  <a:pt x="452" y="62"/>
                </a:lnTo>
                <a:lnTo>
                  <a:pt x="483" y="40"/>
                </a:lnTo>
                <a:lnTo>
                  <a:pt x="505" y="27"/>
                </a:lnTo>
                <a:lnTo>
                  <a:pt x="526" y="17"/>
                </a:lnTo>
                <a:lnTo>
                  <a:pt x="552" y="11"/>
                </a:lnTo>
                <a:lnTo>
                  <a:pt x="578" y="5"/>
                </a:lnTo>
                <a:lnTo>
                  <a:pt x="605" y="2"/>
                </a:lnTo>
                <a:lnTo>
                  <a:pt x="639" y="0"/>
                </a:lnTo>
                <a:lnTo>
                  <a:pt x="678" y="5"/>
                </a:lnTo>
                <a:lnTo>
                  <a:pt x="714" y="15"/>
                </a:lnTo>
                <a:lnTo>
                  <a:pt x="740" y="27"/>
                </a:lnTo>
                <a:lnTo>
                  <a:pt x="768" y="40"/>
                </a:lnTo>
                <a:lnTo>
                  <a:pt x="786" y="51"/>
                </a:lnTo>
                <a:lnTo>
                  <a:pt x="802" y="64"/>
                </a:lnTo>
                <a:lnTo>
                  <a:pt x="1209" y="62"/>
                </a:lnTo>
                <a:lnTo>
                  <a:pt x="1223" y="66"/>
                </a:lnTo>
                <a:lnTo>
                  <a:pt x="1233" y="73"/>
                </a:lnTo>
                <a:lnTo>
                  <a:pt x="1242" y="91"/>
                </a:lnTo>
                <a:lnTo>
                  <a:pt x="1246" y="112"/>
                </a:lnTo>
                <a:lnTo>
                  <a:pt x="1248" y="137"/>
                </a:lnTo>
                <a:lnTo>
                  <a:pt x="1248" y="349"/>
                </a:lnTo>
                <a:lnTo>
                  <a:pt x="809" y="350"/>
                </a:lnTo>
                <a:lnTo>
                  <a:pt x="700" y="409"/>
                </a:lnTo>
                <a:lnTo>
                  <a:pt x="523" y="411"/>
                </a:lnTo>
                <a:lnTo>
                  <a:pt x="437" y="346"/>
                </a:lnTo>
                <a:lnTo>
                  <a:pt x="46" y="349"/>
                </a:lnTo>
                <a:lnTo>
                  <a:pt x="0" y="349"/>
                </a:lnTo>
                <a:lnTo>
                  <a:pt x="0" y="152"/>
                </a:lnTo>
                <a:lnTo>
                  <a:pt x="0" y="123"/>
                </a:lnTo>
                <a:lnTo>
                  <a:pt x="5" y="94"/>
                </a:lnTo>
                <a:lnTo>
                  <a:pt x="9" y="80"/>
                </a:lnTo>
                <a:lnTo>
                  <a:pt x="16" y="67"/>
                </a:lnTo>
              </a:path>
            </a:pathLst>
          </a:custGeom>
          <a:gradFill rotWithShape="0">
            <a:gsLst>
              <a:gs pos="0">
                <a:srgbClr val="00CCFF"/>
              </a:gs>
              <a:gs pos="50000">
                <a:srgbClr val="FFFFFF"/>
              </a:gs>
              <a:gs pos="100000">
                <a:srgbClr val="00CCFF"/>
              </a:gs>
            </a:gsLst>
            <a:lin ang="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1029" name="Oval 8"/>
          <p:cNvSpPr>
            <a:spLocks noChangeArrowheads="1"/>
          </p:cNvSpPr>
          <p:nvPr/>
        </p:nvSpPr>
        <p:spPr bwMode="auto">
          <a:xfrm>
            <a:off x="4205288" y="61913"/>
            <a:ext cx="766762" cy="673100"/>
          </a:xfrm>
          <a:prstGeom prst="ellipse">
            <a:avLst/>
          </a:prstGeom>
          <a:gradFill rotWithShape="0">
            <a:gsLst>
              <a:gs pos="0">
                <a:srgbClr val="00CCFF"/>
              </a:gs>
              <a:gs pos="100000">
                <a:srgbClr val="FFFFFF"/>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a:endParaRPr kumimoji="1" lang="en-US">
              <a:solidFill>
                <a:srgbClr val="FFFFCC"/>
              </a:solidFill>
              <a:effectLst/>
            </a:endParaRPr>
          </a:p>
        </p:txBody>
      </p:sp>
      <p:sp>
        <p:nvSpPr>
          <p:cNvPr id="1030" name="Freeform 9"/>
          <p:cNvSpPr>
            <a:spLocks/>
          </p:cNvSpPr>
          <p:nvPr/>
        </p:nvSpPr>
        <p:spPr bwMode="auto">
          <a:xfrm>
            <a:off x="3586163" y="452438"/>
            <a:ext cx="1984375" cy="304800"/>
          </a:xfrm>
          <a:custGeom>
            <a:avLst/>
            <a:gdLst>
              <a:gd name="T0" fmla="*/ 60 w 1250"/>
              <a:gd name="T1" fmla="*/ 42 h 192"/>
              <a:gd name="T2" fmla="*/ 98 w 1250"/>
              <a:gd name="T3" fmla="*/ 42 h 192"/>
              <a:gd name="T4" fmla="*/ 128 w 1250"/>
              <a:gd name="T5" fmla="*/ 63 h 192"/>
              <a:gd name="T6" fmla="*/ 176 w 1250"/>
              <a:gd name="T7" fmla="*/ 51 h 192"/>
              <a:gd name="T8" fmla="*/ 231 w 1250"/>
              <a:gd name="T9" fmla="*/ 45 h 192"/>
              <a:gd name="T10" fmla="*/ 269 w 1250"/>
              <a:gd name="T11" fmla="*/ 57 h 192"/>
              <a:gd name="T12" fmla="*/ 311 w 1250"/>
              <a:gd name="T13" fmla="*/ 51 h 192"/>
              <a:gd name="T14" fmla="*/ 378 w 1250"/>
              <a:gd name="T15" fmla="*/ 54 h 192"/>
              <a:gd name="T16" fmla="*/ 420 w 1250"/>
              <a:gd name="T17" fmla="*/ 63 h 192"/>
              <a:gd name="T18" fmla="*/ 483 w 1250"/>
              <a:gd name="T19" fmla="*/ 80 h 192"/>
              <a:gd name="T20" fmla="*/ 513 w 1250"/>
              <a:gd name="T21" fmla="*/ 99 h 192"/>
              <a:gd name="T22" fmla="*/ 536 w 1250"/>
              <a:gd name="T23" fmla="*/ 130 h 192"/>
              <a:gd name="T24" fmla="*/ 578 w 1250"/>
              <a:gd name="T25" fmla="*/ 129 h 192"/>
              <a:gd name="T26" fmla="*/ 617 w 1250"/>
              <a:gd name="T27" fmla="*/ 139 h 192"/>
              <a:gd name="T28" fmla="*/ 651 w 1250"/>
              <a:gd name="T29" fmla="*/ 131 h 192"/>
              <a:gd name="T30" fmla="*/ 688 w 1250"/>
              <a:gd name="T31" fmla="*/ 121 h 192"/>
              <a:gd name="T32" fmla="*/ 728 w 1250"/>
              <a:gd name="T33" fmla="*/ 101 h 192"/>
              <a:gd name="T34" fmla="*/ 769 w 1250"/>
              <a:gd name="T35" fmla="*/ 68 h 192"/>
              <a:gd name="T36" fmla="*/ 814 w 1250"/>
              <a:gd name="T37" fmla="*/ 52 h 192"/>
              <a:gd name="T38" fmla="*/ 844 w 1250"/>
              <a:gd name="T39" fmla="*/ 56 h 192"/>
              <a:gd name="T40" fmla="*/ 881 w 1250"/>
              <a:gd name="T41" fmla="*/ 57 h 192"/>
              <a:gd name="T42" fmla="*/ 933 w 1250"/>
              <a:gd name="T43" fmla="*/ 69 h 192"/>
              <a:gd name="T44" fmla="*/ 963 w 1250"/>
              <a:gd name="T45" fmla="*/ 51 h 192"/>
              <a:gd name="T46" fmla="*/ 989 w 1250"/>
              <a:gd name="T47" fmla="*/ 55 h 192"/>
              <a:gd name="T48" fmla="*/ 1035 w 1250"/>
              <a:gd name="T49" fmla="*/ 33 h 192"/>
              <a:gd name="T50" fmla="*/ 1063 w 1250"/>
              <a:gd name="T51" fmla="*/ 35 h 192"/>
              <a:gd name="T52" fmla="*/ 1096 w 1250"/>
              <a:gd name="T53" fmla="*/ 6 h 192"/>
              <a:gd name="T54" fmla="*/ 1130 w 1250"/>
              <a:gd name="T55" fmla="*/ 32 h 192"/>
              <a:gd name="T56" fmla="*/ 1164 w 1250"/>
              <a:gd name="T57" fmla="*/ 0 h 192"/>
              <a:gd name="T58" fmla="*/ 1195 w 1250"/>
              <a:gd name="T59" fmla="*/ 38 h 192"/>
              <a:gd name="T60" fmla="*/ 1227 w 1250"/>
              <a:gd name="T61" fmla="*/ 16 h 192"/>
              <a:gd name="T62" fmla="*/ 1249 w 1250"/>
              <a:gd name="T63" fmla="*/ 28 h 192"/>
              <a:gd name="T64" fmla="*/ 822 w 1250"/>
              <a:gd name="T65" fmla="*/ 144 h 192"/>
              <a:gd name="T66" fmla="*/ 563 w 1250"/>
              <a:gd name="T67" fmla="*/ 191 h 192"/>
              <a:gd name="T68" fmla="*/ 441 w 1250"/>
              <a:gd name="T69" fmla="*/ 98 h 192"/>
              <a:gd name="T70" fmla="*/ 0 w 1250"/>
              <a:gd name="T71" fmla="*/ 19 h 192"/>
              <a:gd name="T72" fmla="*/ 18 w 1250"/>
              <a:gd name="T73" fmla="*/ 33 h 192"/>
              <a:gd name="T74" fmla="*/ 43 w 1250"/>
              <a:gd name="T75" fmla="*/ 38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0" h="192">
                <a:moveTo>
                  <a:pt x="43" y="38"/>
                </a:moveTo>
                <a:lnTo>
                  <a:pt x="60" y="42"/>
                </a:lnTo>
                <a:lnTo>
                  <a:pt x="79" y="38"/>
                </a:lnTo>
                <a:lnTo>
                  <a:pt x="98" y="42"/>
                </a:lnTo>
                <a:lnTo>
                  <a:pt x="112" y="54"/>
                </a:lnTo>
                <a:lnTo>
                  <a:pt x="128" y="63"/>
                </a:lnTo>
                <a:lnTo>
                  <a:pt x="154" y="55"/>
                </a:lnTo>
                <a:lnTo>
                  <a:pt x="176" y="51"/>
                </a:lnTo>
                <a:lnTo>
                  <a:pt x="208" y="51"/>
                </a:lnTo>
                <a:lnTo>
                  <a:pt x="231" y="45"/>
                </a:lnTo>
                <a:lnTo>
                  <a:pt x="251" y="50"/>
                </a:lnTo>
                <a:lnTo>
                  <a:pt x="269" y="57"/>
                </a:lnTo>
                <a:lnTo>
                  <a:pt x="285" y="60"/>
                </a:lnTo>
                <a:lnTo>
                  <a:pt x="311" y="51"/>
                </a:lnTo>
                <a:lnTo>
                  <a:pt x="338" y="51"/>
                </a:lnTo>
                <a:lnTo>
                  <a:pt x="378" y="54"/>
                </a:lnTo>
                <a:lnTo>
                  <a:pt x="394" y="66"/>
                </a:lnTo>
                <a:lnTo>
                  <a:pt x="420" y="63"/>
                </a:lnTo>
                <a:lnTo>
                  <a:pt x="457" y="60"/>
                </a:lnTo>
                <a:lnTo>
                  <a:pt x="483" y="80"/>
                </a:lnTo>
                <a:lnTo>
                  <a:pt x="498" y="84"/>
                </a:lnTo>
                <a:lnTo>
                  <a:pt x="513" y="99"/>
                </a:lnTo>
                <a:lnTo>
                  <a:pt x="521" y="121"/>
                </a:lnTo>
                <a:lnTo>
                  <a:pt x="536" y="130"/>
                </a:lnTo>
                <a:lnTo>
                  <a:pt x="555" y="130"/>
                </a:lnTo>
                <a:lnTo>
                  <a:pt x="578" y="129"/>
                </a:lnTo>
                <a:lnTo>
                  <a:pt x="601" y="130"/>
                </a:lnTo>
                <a:lnTo>
                  <a:pt x="617" y="139"/>
                </a:lnTo>
                <a:lnTo>
                  <a:pt x="630" y="132"/>
                </a:lnTo>
                <a:lnTo>
                  <a:pt x="651" y="131"/>
                </a:lnTo>
                <a:lnTo>
                  <a:pt x="672" y="118"/>
                </a:lnTo>
                <a:lnTo>
                  <a:pt x="688" y="121"/>
                </a:lnTo>
                <a:lnTo>
                  <a:pt x="716" y="117"/>
                </a:lnTo>
                <a:lnTo>
                  <a:pt x="728" y="101"/>
                </a:lnTo>
                <a:lnTo>
                  <a:pt x="761" y="88"/>
                </a:lnTo>
                <a:lnTo>
                  <a:pt x="769" y="68"/>
                </a:lnTo>
                <a:lnTo>
                  <a:pt x="786" y="58"/>
                </a:lnTo>
                <a:lnTo>
                  <a:pt x="814" y="52"/>
                </a:lnTo>
                <a:lnTo>
                  <a:pt x="829" y="60"/>
                </a:lnTo>
                <a:lnTo>
                  <a:pt x="844" y="56"/>
                </a:lnTo>
                <a:lnTo>
                  <a:pt x="862" y="63"/>
                </a:lnTo>
                <a:lnTo>
                  <a:pt x="881" y="57"/>
                </a:lnTo>
                <a:lnTo>
                  <a:pt x="917" y="63"/>
                </a:lnTo>
                <a:lnTo>
                  <a:pt x="933" y="69"/>
                </a:lnTo>
                <a:lnTo>
                  <a:pt x="951" y="53"/>
                </a:lnTo>
                <a:lnTo>
                  <a:pt x="963" y="51"/>
                </a:lnTo>
                <a:lnTo>
                  <a:pt x="977" y="57"/>
                </a:lnTo>
                <a:lnTo>
                  <a:pt x="989" y="55"/>
                </a:lnTo>
                <a:lnTo>
                  <a:pt x="1006" y="38"/>
                </a:lnTo>
                <a:lnTo>
                  <a:pt x="1035" y="33"/>
                </a:lnTo>
                <a:lnTo>
                  <a:pt x="1049" y="35"/>
                </a:lnTo>
                <a:lnTo>
                  <a:pt x="1063" y="35"/>
                </a:lnTo>
                <a:lnTo>
                  <a:pt x="1084" y="15"/>
                </a:lnTo>
                <a:lnTo>
                  <a:pt x="1096" y="6"/>
                </a:lnTo>
                <a:lnTo>
                  <a:pt x="1112" y="10"/>
                </a:lnTo>
                <a:lnTo>
                  <a:pt x="1130" y="32"/>
                </a:lnTo>
                <a:lnTo>
                  <a:pt x="1148" y="18"/>
                </a:lnTo>
                <a:lnTo>
                  <a:pt x="1164" y="0"/>
                </a:lnTo>
                <a:lnTo>
                  <a:pt x="1179" y="1"/>
                </a:lnTo>
                <a:lnTo>
                  <a:pt x="1195" y="38"/>
                </a:lnTo>
                <a:lnTo>
                  <a:pt x="1209" y="32"/>
                </a:lnTo>
                <a:lnTo>
                  <a:pt x="1227" y="16"/>
                </a:lnTo>
                <a:lnTo>
                  <a:pt x="1241" y="16"/>
                </a:lnTo>
                <a:lnTo>
                  <a:pt x="1249" y="28"/>
                </a:lnTo>
                <a:lnTo>
                  <a:pt x="1249" y="122"/>
                </a:lnTo>
                <a:lnTo>
                  <a:pt x="822" y="144"/>
                </a:lnTo>
                <a:lnTo>
                  <a:pt x="692" y="183"/>
                </a:lnTo>
                <a:lnTo>
                  <a:pt x="563" y="191"/>
                </a:lnTo>
                <a:lnTo>
                  <a:pt x="499" y="156"/>
                </a:lnTo>
                <a:lnTo>
                  <a:pt x="441" y="98"/>
                </a:lnTo>
                <a:lnTo>
                  <a:pt x="0" y="88"/>
                </a:lnTo>
                <a:lnTo>
                  <a:pt x="0" y="19"/>
                </a:lnTo>
                <a:lnTo>
                  <a:pt x="7" y="30"/>
                </a:lnTo>
                <a:lnTo>
                  <a:pt x="18" y="33"/>
                </a:lnTo>
                <a:lnTo>
                  <a:pt x="32" y="34"/>
                </a:lnTo>
                <a:lnTo>
                  <a:pt x="43" y="38"/>
                </a:lnTo>
              </a:path>
            </a:pathLst>
          </a:custGeom>
          <a:solidFill>
            <a:srgbClr val="003300"/>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1031" name="Freeform 10"/>
          <p:cNvSpPr>
            <a:spLocks/>
          </p:cNvSpPr>
          <p:nvPr/>
        </p:nvSpPr>
        <p:spPr bwMode="auto">
          <a:xfrm>
            <a:off x="3586163" y="508000"/>
            <a:ext cx="1984375" cy="306388"/>
          </a:xfrm>
          <a:custGeom>
            <a:avLst/>
            <a:gdLst>
              <a:gd name="T0" fmla="*/ 26 w 1250"/>
              <a:gd name="T1" fmla="*/ 125 h 193"/>
              <a:gd name="T2" fmla="*/ 450 w 1250"/>
              <a:gd name="T3" fmla="*/ 125 h 193"/>
              <a:gd name="T4" fmla="*/ 487 w 1250"/>
              <a:gd name="T5" fmla="*/ 155 h 193"/>
              <a:gd name="T6" fmla="*/ 532 w 1250"/>
              <a:gd name="T7" fmla="*/ 175 h 193"/>
              <a:gd name="T8" fmla="*/ 587 w 1250"/>
              <a:gd name="T9" fmla="*/ 188 h 193"/>
              <a:gd name="T10" fmla="*/ 672 w 1250"/>
              <a:gd name="T11" fmla="*/ 188 h 193"/>
              <a:gd name="T12" fmla="*/ 769 w 1250"/>
              <a:gd name="T13" fmla="*/ 158 h 193"/>
              <a:gd name="T14" fmla="*/ 811 w 1250"/>
              <a:gd name="T15" fmla="*/ 125 h 193"/>
              <a:gd name="T16" fmla="*/ 1224 w 1250"/>
              <a:gd name="T17" fmla="*/ 124 h 193"/>
              <a:gd name="T18" fmla="*/ 1243 w 1250"/>
              <a:gd name="T19" fmla="*/ 114 h 193"/>
              <a:gd name="T20" fmla="*/ 1249 w 1250"/>
              <a:gd name="T21" fmla="*/ 96 h 193"/>
              <a:gd name="T22" fmla="*/ 1238 w 1250"/>
              <a:gd name="T23" fmla="*/ 0 h 193"/>
              <a:gd name="T24" fmla="*/ 1227 w 1250"/>
              <a:gd name="T25" fmla="*/ 18 h 193"/>
              <a:gd name="T26" fmla="*/ 1218 w 1250"/>
              <a:gd name="T27" fmla="*/ 33 h 193"/>
              <a:gd name="T28" fmla="*/ 1196 w 1250"/>
              <a:gd name="T29" fmla="*/ 24 h 193"/>
              <a:gd name="T30" fmla="*/ 1170 w 1250"/>
              <a:gd name="T31" fmla="*/ 14 h 193"/>
              <a:gd name="T32" fmla="*/ 1138 w 1250"/>
              <a:gd name="T33" fmla="*/ 33 h 193"/>
              <a:gd name="T34" fmla="*/ 1117 w 1250"/>
              <a:gd name="T35" fmla="*/ 24 h 193"/>
              <a:gd name="T36" fmla="*/ 1089 w 1250"/>
              <a:gd name="T37" fmla="*/ 19 h 193"/>
              <a:gd name="T38" fmla="*/ 1074 w 1250"/>
              <a:gd name="T39" fmla="*/ 38 h 193"/>
              <a:gd name="T40" fmla="*/ 1046 w 1250"/>
              <a:gd name="T41" fmla="*/ 33 h 193"/>
              <a:gd name="T42" fmla="*/ 1007 w 1250"/>
              <a:gd name="T43" fmla="*/ 38 h 193"/>
              <a:gd name="T44" fmla="*/ 969 w 1250"/>
              <a:gd name="T45" fmla="*/ 33 h 193"/>
              <a:gd name="T46" fmla="*/ 932 w 1250"/>
              <a:gd name="T47" fmla="*/ 47 h 193"/>
              <a:gd name="T48" fmla="*/ 901 w 1250"/>
              <a:gd name="T49" fmla="*/ 34 h 193"/>
              <a:gd name="T50" fmla="*/ 847 w 1250"/>
              <a:gd name="T51" fmla="*/ 44 h 193"/>
              <a:gd name="T52" fmla="*/ 807 w 1250"/>
              <a:gd name="T53" fmla="*/ 43 h 193"/>
              <a:gd name="T54" fmla="*/ 783 w 1250"/>
              <a:gd name="T55" fmla="*/ 81 h 193"/>
              <a:gd name="T56" fmla="*/ 765 w 1250"/>
              <a:gd name="T57" fmla="*/ 111 h 193"/>
              <a:gd name="T58" fmla="*/ 729 w 1250"/>
              <a:gd name="T59" fmla="*/ 122 h 193"/>
              <a:gd name="T60" fmla="*/ 697 w 1250"/>
              <a:gd name="T61" fmla="*/ 132 h 193"/>
              <a:gd name="T62" fmla="*/ 634 w 1250"/>
              <a:gd name="T63" fmla="*/ 137 h 193"/>
              <a:gd name="T64" fmla="*/ 556 w 1250"/>
              <a:gd name="T65" fmla="*/ 145 h 193"/>
              <a:gd name="T66" fmla="*/ 499 w 1250"/>
              <a:gd name="T67" fmla="*/ 116 h 193"/>
              <a:gd name="T68" fmla="*/ 454 w 1250"/>
              <a:gd name="T69" fmla="*/ 57 h 193"/>
              <a:gd name="T70" fmla="*/ 399 w 1250"/>
              <a:gd name="T71" fmla="*/ 47 h 193"/>
              <a:gd name="T72" fmla="*/ 332 w 1250"/>
              <a:gd name="T73" fmla="*/ 33 h 193"/>
              <a:gd name="T74" fmla="*/ 262 w 1250"/>
              <a:gd name="T75" fmla="*/ 24 h 193"/>
              <a:gd name="T76" fmla="*/ 214 w 1250"/>
              <a:gd name="T77" fmla="*/ 35 h 193"/>
              <a:gd name="T78" fmla="*/ 186 w 1250"/>
              <a:gd name="T79" fmla="*/ 32 h 193"/>
              <a:gd name="T80" fmla="*/ 145 w 1250"/>
              <a:gd name="T81" fmla="*/ 37 h 193"/>
              <a:gd name="T82" fmla="*/ 102 w 1250"/>
              <a:gd name="T83" fmla="*/ 35 h 193"/>
              <a:gd name="T84" fmla="*/ 57 w 1250"/>
              <a:gd name="T85" fmla="*/ 43 h 193"/>
              <a:gd name="T86" fmla="*/ 11 w 1250"/>
              <a:gd name="T87" fmla="*/ 38 h 193"/>
              <a:gd name="T88" fmla="*/ 1 w 1250"/>
              <a:gd name="T89" fmla="*/ 74 h 193"/>
              <a:gd name="T90" fmla="*/ 9 w 1250"/>
              <a:gd name="T91" fmla="*/ 118 h 1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250" h="193">
                <a:moveTo>
                  <a:pt x="16" y="122"/>
                </a:moveTo>
                <a:lnTo>
                  <a:pt x="26" y="125"/>
                </a:lnTo>
                <a:lnTo>
                  <a:pt x="38" y="125"/>
                </a:lnTo>
                <a:lnTo>
                  <a:pt x="450" y="125"/>
                </a:lnTo>
                <a:lnTo>
                  <a:pt x="458" y="135"/>
                </a:lnTo>
                <a:lnTo>
                  <a:pt x="487" y="155"/>
                </a:lnTo>
                <a:lnTo>
                  <a:pt x="511" y="166"/>
                </a:lnTo>
                <a:lnTo>
                  <a:pt x="532" y="175"/>
                </a:lnTo>
                <a:lnTo>
                  <a:pt x="559" y="184"/>
                </a:lnTo>
                <a:lnTo>
                  <a:pt x="587" y="188"/>
                </a:lnTo>
                <a:lnTo>
                  <a:pt x="631" y="192"/>
                </a:lnTo>
                <a:lnTo>
                  <a:pt x="672" y="188"/>
                </a:lnTo>
                <a:lnTo>
                  <a:pt x="723" y="178"/>
                </a:lnTo>
                <a:lnTo>
                  <a:pt x="769" y="158"/>
                </a:lnTo>
                <a:lnTo>
                  <a:pt x="797" y="137"/>
                </a:lnTo>
                <a:lnTo>
                  <a:pt x="811" y="125"/>
                </a:lnTo>
                <a:lnTo>
                  <a:pt x="1210" y="125"/>
                </a:lnTo>
                <a:lnTo>
                  <a:pt x="1224" y="124"/>
                </a:lnTo>
                <a:lnTo>
                  <a:pt x="1234" y="121"/>
                </a:lnTo>
                <a:lnTo>
                  <a:pt x="1243" y="114"/>
                </a:lnTo>
                <a:lnTo>
                  <a:pt x="1247" y="106"/>
                </a:lnTo>
                <a:lnTo>
                  <a:pt x="1249" y="96"/>
                </a:lnTo>
                <a:lnTo>
                  <a:pt x="1249" y="14"/>
                </a:lnTo>
                <a:lnTo>
                  <a:pt x="1238" y="0"/>
                </a:lnTo>
                <a:lnTo>
                  <a:pt x="1232" y="4"/>
                </a:lnTo>
                <a:lnTo>
                  <a:pt x="1227" y="18"/>
                </a:lnTo>
                <a:lnTo>
                  <a:pt x="1223" y="34"/>
                </a:lnTo>
                <a:lnTo>
                  <a:pt x="1218" y="33"/>
                </a:lnTo>
                <a:lnTo>
                  <a:pt x="1211" y="32"/>
                </a:lnTo>
                <a:lnTo>
                  <a:pt x="1196" y="24"/>
                </a:lnTo>
                <a:lnTo>
                  <a:pt x="1186" y="17"/>
                </a:lnTo>
                <a:lnTo>
                  <a:pt x="1170" y="14"/>
                </a:lnTo>
                <a:lnTo>
                  <a:pt x="1153" y="21"/>
                </a:lnTo>
                <a:lnTo>
                  <a:pt x="1138" y="33"/>
                </a:lnTo>
                <a:lnTo>
                  <a:pt x="1126" y="25"/>
                </a:lnTo>
                <a:lnTo>
                  <a:pt x="1117" y="24"/>
                </a:lnTo>
                <a:lnTo>
                  <a:pt x="1103" y="17"/>
                </a:lnTo>
                <a:lnTo>
                  <a:pt x="1089" y="19"/>
                </a:lnTo>
                <a:lnTo>
                  <a:pt x="1079" y="27"/>
                </a:lnTo>
                <a:lnTo>
                  <a:pt x="1074" y="38"/>
                </a:lnTo>
                <a:lnTo>
                  <a:pt x="1063" y="33"/>
                </a:lnTo>
                <a:lnTo>
                  <a:pt x="1046" y="33"/>
                </a:lnTo>
                <a:lnTo>
                  <a:pt x="1025" y="28"/>
                </a:lnTo>
                <a:lnTo>
                  <a:pt x="1007" y="38"/>
                </a:lnTo>
                <a:lnTo>
                  <a:pt x="990" y="24"/>
                </a:lnTo>
                <a:lnTo>
                  <a:pt x="969" y="33"/>
                </a:lnTo>
                <a:lnTo>
                  <a:pt x="949" y="55"/>
                </a:lnTo>
                <a:lnTo>
                  <a:pt x="932" y="47"/>
                </a:lnTo>
                <a:lnTo>
                  <a:pt x="917" y="39"/>
                </a:lnTo>
                <a:lnTo>
                  <a:pt x="901" y="34"/>
                </a:lnTo>
                <a:lnTo>
                  <a:pt x="880" y="38"/>
                </a:lnTo>
                <a:lnTo>
                  <a:pt x="847" y="44"/>
                </a:lnTo>
                <a:lnTo>
                  <a:pt x="818" y="37"/>
                </a:lnTo>
                <a:lnTo>
                  <a:pt x="807" y="43"/>
                </a:lnTo>
                <a:lnTo>
                  <a:pt x="794" y="57"/>
                </a:lnTo>
                <a:lnTo>
                  <a:pt x="783" y="81"/>
                </a:lnTo>
                <a:lnTo>
                  <a:pt x="771" y="93"/>
                </a:lnTo>
                <a:lnTo>
                  <a:pt x="765" y="111"/>
                </a:lnTo>
                <a:lnTo>
                  <a:pt x="752" y="118"/>
                </a:lnTo>
                <a:lnTo>
                  <a:pt x="729" y="122"/>
                </a:lnTo>
                <a:lnTo>
                  <a:pt x="703" y="124"/>
                </a:lnTo>
                <a:lnTo>
                  <a:pt x="697" y="132"/>
                </a:lnTo>
                <a:lnTo>
                  <a:pt x="663" y="130"/>
                </a:lnTo>
                <a:lnTo>
                  <a:pt x="634" y="137"/>
                </a:lnTo>
                <a:lnTo>
                  <a:pt x="605" y="136"/>
                </a:lnTo>
                <a:lnTo>
                  <a:pt x="556" y="145"/>
                </a:lnTo>
                <a:lnTo>
                  <a:pt x="529" y="122"/>
                </a:lnTo>
                <a:lnTo>
                  <a:pt x="499" y="116"/>
                </a:lnTo>
                <a:lnTo>
                  <a:pt x="468" y="76"/>
                </a:lnTo>
                <a:lnTo>
                  <a:pt x="454" y="57"/>
                </a:lnTo>
                <a:lnTo>
                  <a:pt x="439" y="52"/>
                </a:lnTo>
                <a:lnTo>
                  <a:pt x="399" y="47"/>
                </a:lnTo>
                <a:lnTo>
                  <a:pt x="367" y="42"/>
                </a:lnTo>
                <a:lnTo>
                  <a:pt x="332" y="33"/>
                </a:lnTo>
                <a:lnTo>
                  <a:pt x="299" y="42"/>
                </a:lnTo>
                <a:lnTo>
                  <a:pt x="262" y="24"/>
                </a:lnTo>
                <a:lnTo>
                  <a:pt x="233" y="24"/>
                </a:lnTo>
                <a:lnTo>
                  <a:pt x="214" y="35"/>
                </a:lnTo>
                <a:lnTo>
                  <a:pt x="202" y="26"/>
                </a:lnTo>
                <a:lnTo>
                  <a:pt x="186" y="32"/>
                </a:lnTo>
                <a:lnTo>
                  <a:pt x="165" y="33"/>
                </a:lnTo>
                <a:lnTo>
                  <a:pt x="145" y="37"/>
                </a:lnTo>
                <a:lnTo>
                  <a:pt x="122" y="44"/>
                </a:lnTo>
                <a:lnTo>
                  <a:pt x="102" y="35"/>
                </a:lnTo>
                <a:lnTo>
                  <a:pt x="82" y="40"/>
                </a:lnTo>
                <a:lnTo>
                  <a:pt x="57" y="43"/>
                </a:lnTo>
                <a:lnTo>
                  <a:pt x="41" y="40"/>
                </a:lnTo>
                <a:lnTo>
                  <a:pt x="11" y="38"/>
                </a:lnTo>
                <a:lnTo>
                  <a:pt x="0" y="47"/>
                </a:lnTo>
                <a:lnTo>
                  <a:pt x="1" y="74"/>
                </a:lnTo>
                <a:lnTo>
                  <a:pt x="3" y="98"/>
                </a:lnTo>
                <a:lnTo>
                  <a:pt x="9" y="118"/>
                </a:lnTo>
                <a:lnTo>
                  <a:pt x="16" y="122"/>
                </a:lnTo>
              </a:path>
            </a:pathLst>
          </a:custGeom>
          <a:gradFill rotWithShape="0">
            <a:gsLst>
              <a:gs pos="0">
                <a:srgbClr val="CC6600"/>
              </a:gs>
              <a:gs pos="100000">
                <a:srgbClr val="000000"/>
              </a:gs>
            </a:gsLst>
            <a:lin ang="540000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1032" name="Freeform 11"/>
          <p:cNvSpPr>
            <a:spLocks/>
          </p:cNvSpPr>
          <p:nvPr/>
        </p:nvSpPr>
        <p:spPr bwMode="auto">
          <a:xfrm>
            <a:off x="3598863" y="557213"/>
            <a:ext cx="1947862" cy="228600"/>
          </a:xfrm>
          <a:custGeom>
            <a:avLst/>
            <a:gdLst>
              <a:gd name="T0" fmla="*/ 301 w 1227"/>
              <a:gd name="T1" fmla="*/ 45 h 144"/>
              <a:gd name="T2" fmla="*/ 219 w 1227"/>
              <a:gd name="T3" fmla="*/ 50 h 144"/>
              <a:gd name="T4" fmla="*/ 97 w 1227"/>
              <a:gd name="T5" fmla="*/ 50 h 144"/>
              <a:gd name="T6" fmla="*/ 40 w 1227"/>
              <a:gd name="T7" fmla="*/ 49 h 144"/>
              <a:gd name="T8" fmla="*/ 8 w 1227"/>
              <a:gd name="T9" fmla="*/ 36 h 144"/>
              <a:gd name="T10" fmla="*/ 0 w 1227"/>
              <a:gd name="T11" fmla="*/ 46 h 144"/>
              <a:gd name="T12" fmla="*/ 46 w 1227"/>
              <a:gd name="T13" fmla="*/ 64 h 144"/>
              <a:gd name="T14" fmla="*/ 103 w 1227"/>
              <a:gd name="T15" fmla="*/ 63 h 144"/>
              <a:gd name="T16" fmla="*/ 134 w 1227"/>
              <a:gd name="T17" fmla="*/ 65 h 144"/>
              <a:gd name="T18" fmla="*/ 204 w 1227"/>
              <a:gd name="T19" fmla="*/ 68 h 144"/>
              <a:gd name="T20" fmla="*/ 341 w 1227"/>
              <a:gd name="T21" fmla="*/ 63 h 144"/>
              <a:gd name="T22" fmla="*/ 440 w 1227"/>
              <a:gd name="T23" fmla="*/ 64 h 144"/>
              <a:gd name="T24" fmla="*/ 485 w 1227"/>
              <a:gd name="T25" fmla="*/ 105 h 144"/>
              <a:gd name="T26" fmla="*/ 558 w 1227"/>
              <a:gd name="T27" fmla="*/ 136 h 144"/>
              <a:gd name="T28" fmla="*/ 642 w 1227"/>
              <a:gd name="T29" fmla="*/ 143 h 144"/>
              <a:gd name="T30" fmla="*/ 728 w 1227"/>
              <a:gd name="T31" fmla="*/ 121 h 144"/>
              <a:gd name="T32" fmla="*/ 786 w 1227"/>
              <a:gd name="T33" fmla="*/ 82 h 144"/>
              <a:gd name="T34" fmla="*/ 827 w 1227"/>
              <a:gd name="T35" fmla="*/ 67 h 144"/>
              <a:gd name="T36" fmla="*/ 937 w 1227"/>
              <a:gd name="T37" fmla="*/ 68 h 144"/>
              <a:gd name="T38" fmla="*/ 1021 w 1227"/>
              <a:gd name="T39" fmla="*/ 67 h 144"/>
              <a:gd name="T40" fmla="*/ 1118 w 1227"/>
              <a:gd name="T41" fmla="*/ 67 h 144"/>
              <a:gd name="T42" fmla="*/ 1211 w 1227"/>
              <a:gd name="T43" fmla="*/ 69 h 144"/>
              <a:gd name="T44" fmla="*/ 1226 w 1227"/>
              <a:gd name="T45" fmla="*/ 34 h 144"/>
              <a:gd name="T46" fmla="*/ 1211 w 1227"/>
              <a:gd name="T47" fmla="*/ 37 h 144"/>
              <a:gd name="T48" fmla="*/ 1171 w 1227"/>
              <a:gd name="T49" fmla="*/ 59 h 144"/>
              <a:gd name="T50" fmla="*/ 1064 w 1227"/>
              <a:gd name="T51" fmla="*/ 56 h 144"/>
              <a:gd name="T52" fmla="*/ 941 w 1227"/>
              <a:gd name="T53" fmla="*/ 58 h 144"/>
              <a:gd name="T54" fmla="*/ 851 w 1227"/>
              <a:gd name="T55" fmla="*/ 62 h 144"/>
              <a:gd name="T56" fmla="*/ 815 w 1227"/>
              <a:gd name="T57" fmla="*/ 53 h 144"/>
              <a:gd name="T58" fmla="*/ 809 w 1227"/>
              <a:gd name="T59" fmla="*/ 32 h 144"/>
              <a:gd name="T60" fmla="*/ 798 w 1227"/>
              <a:gd name="T61" fmla="*/ 22 h 144"/>
              <a:gd name="T62" fmla="*/ 760 w 1227"/>
              <a:gd name="T63" fmla="*/ 72 h 144"/>
              <a:gd name="T64" fmla="*/ 718 w 1227"/>
              <a:gd name="T65" fmla="*/ 101 h 144"/>
              <a:gd name="T66" fmla="*/ 671 w 1227"/>
              <a:gd name="T67" fmla="*/ 112 h 144"/>
              <a:gd name="T68" fmla="*/ 618 w 1227"/>
              <a:gd name="T69" fmla="*/ 124 h 144"/>
              <a:gd name="T70" fmla="*/ 557 w 1227"/>
              <a:gd name="T71" fmla="*/ 110 h 144"/>
              <a:gd name="T72" fmla="*/ 520 w 1227"/>
              <a:gd name="T73" fmla="*/ 93 h 144"/>
              <a:gd name="T74" fmla="*/ 486 w 1227"/>
              <a:gd name="T75" fmla="*/ 86 h 144"/>
              <a:gd name="T76" fmla="*/ 461 w 1227"/>
              <a:gd name="T77" fmla="*/ 62 h 144"/>
              <a:gd name="T78" fmla="*/ 432 w 1227"/>
              <a:gd name="T79" fmla="*/ 24 h 144"/>
              <a:gd name="T80" fmla="*/ 413 w 1227"/>
              <a:gd name="T81" fmla="*/ 43 h 144"/>
              <a:gd name="T82" fmla="*/ 339 w 1227"/>
              <a:gd name="T83" fmla="*/ 48 h 1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27" h="144">
                <a:moveTo>
                  <a:pt x="339" y="48"/>
                </a:moveTo>
                <a:lnTo>
                  <a:pt x="301" y="45"/>
                </a:lnTo>
                <a:lnTo>
                  <a:pt x="263" y="50"/>
                </a:lnTo>
                <a:lnTo>
                  <a:pt x="219" y="50"/>
                </a:lnTo>
                <a:lnTo>
                  <a:pt x="161" y="48"/>
                </a:lnTo>
                <a:lnTo>
                  <a:pt x="97" y="50"/>
                </a:lnTo>
                <a:lnTo>
                  <a:pt x="65" y="51"/>
                </a:lnTo>
                <a:lnTo>
                  <a:pt x="40" y="49"/>
                </a:lnTo>
                <a:lnTo>
                  <a:pt x="16" y="51"/>
                </a:lnTo>
                <a:lnTo>
                  <a:pt x="8" y="36"/>
                </a:lnTo>
                <a:lnTo>
                  <a:pt x="1" y="24"/>
                </a:lnTo>
                <a:lnTo>
                  <a:pt x="0" y="46"/>
                </a:lnTo>
                <a:lnTo>
                  <a:pt x="8" y="67"/>
                </a:lnTo>
                <a:lnTo>
                  <a:pt x="46" y="64"/>
                </a:lnTo>
                <a:lnTo>
                  <a:pt x="81" y="62"/>
                </a:lnTo>
                <a:lnTo>
                  <a:pt x="103" y="63"/>
                </a:lnTo>
                <a:lnTo>
                  <a:pt x="122" y="64"/>
                </a:lnTo>
                <a:lnTo>
                  <a:pt x="134" y="65"/>
                </a:lnTo>
                <a:lnTo>
                  <a:pt x="170" y="64"/>
                </a:lnTo>
                <a:lnTo>
                  <a:pt x="204" y="68"/>
                </a:lnTo>
                <a:lnTo>
                  <a:pt x="284" y="64"/>
                </a:lnTo>
                <a:lnTo>
                  <a:pt x="341" y="63"/>
                </a:lnTo>
                <a:lnTo>
                  <a:pt x="389" y="64"/>
                </a:lnTo>
                <a:lnTo>
                  <a:pt x="440" y="64"/>
                </a:lnTo>
                <a:lnTo>
                  <a:pt x="465" y="92"/>
                </a:lnTo>
                <a:lnTo>
                  <a:pt x="485" y="105"/>
                </a:lnTo>
                <a:lnTo>
                  <a:pt x="527" y="131"/>
                </a:lnTo>
                <a:lnTo>
                  <a:pt x="558" y="136"/>
                </a:lnTo>
                <a:lnTo>
                  <a:pt x="596" y="143"/>
                </a:lnTo>
                <a:lnTo>
                  <a:pt x="642" y="143"/>
                </a:lnTo>
                <a:lnTo>
                  <a:pt x="684" y="137"/>
                </a:lnTo>
                <a:lnTo>
                  <a:pt x="728" y="121"/>
                </a:lnTo>
                <a:lnTo>
                  <a:pt x="760" y="106"/>
                </a:lnTo>
                <a:lnTo>
                  <a:pt x="786" y="82"/>
                </a:lnTo>
                <a:lnTo>
                  <a:pt x="806" y="72"/>
                </a:lnTo>
                <a:lnTo>
                  <a:pt x="827" y="67"/>
                </a:lnTo>
                <a:lnTo>
                  <a:pt x="877" y="74"/>
                </a:lnTo>
                <a:lnTo>
                  <a:pt x="937" y="68"/>
                </a:lnTo>
                <a:lnTo>
                  <a:pt x="995" y="69"/>
                </a:lnTo>
                <a:lnTo>
                  <a:pt x="1021" y="67"/>
                </a:lnTo>
                <a:lnTo>
                  <a:pt x="1071" y="70"/>
                </a:lnTo>
                <a:lnTo>
                  <a:pt x="1118" y="67"/>
                </a:lnTo>
                <a:lnTo>
                  <a:pt x="1160" y="72"/>
                </a:lnTo>
                <a:lnTo>
                  <a:pt x="1211" y="69"/>
                </a:lnTo>
                <a:lnTo>
                  <a:pt x="1223" y="56"/>
                </a:lnTo>
                <a:lnTo>
                  <a:pt x="1226" y="34"/>
                </a:lnTo>
                <a:lnTo>
                  <a:pt x="1224" y="0"/>
                </a:lnTo>
                <a:lnTo>
                  <a:pt x="1211" y="37"/>
                </a:lnTo>
                <a:lnTo>
                  <a:pt x="1204" y="55"/>
                </a:lnTo>
                <a:lnTo>
                  <a:pt x="1171" y="59"/>
                </a:lnTo>
                <a:lnTo>
                  <a:pt x="1112" y="58"/>
                </a:lnTo>
                <a:lnTo>
                  <a:pt x="1064" y="56"/>
                </a:lnTo>
                <a:lnTo>
                  <a:pt x="983" y="54"/>
                </a:lnTo>
                <a:lnTo>
                  <a:pt x="941" y="58"/>
                </a:lnTo>
                <a:lnTo>
                  <a:pt x="885" y="56"/>
                </a:lnTo>
                <a:lnTo>
                  <a:pt x="851" y="62"/>
                </a:lnTo>
                <a:lnTo>
                  <a:pt x="828" y="55"/>
                </a:lnTo>
                <a:lnTo>
                  <a:pt x="815" y="53"/>
                </a:lnTo>
                <a:lnTo>
                  <a:pt x="804" y="46"/>
                </a:lnTo>
                <a:lnTo>
                  <a:pt x="809" y="32"/>
                </a:lnTo>
                <a:lnTo>
                  <a:pt x="809" y="17"/>
                </a:lnTo>
                <a:lnTo>
                  <a:pt x="798" y="22"/>
                </a:lnTo>
                <a:lnTo>
                  <a:pt x="786" y="49"/>
                </a:lnTo>
                <a:lnTo>
                  <a:pt x="760" y="72"/>
                </a:lnTo>
                <a:lnTo>
                  <a:pt x="745" y="87"/>
                </a:lnTo>
                <a:lnTo>
                  <a:pt x="718" y="101"/>
                </a:lnTo>
                <a:lnTo>
                  <a:pt x="701" y="98"/>
                </a:lnTo>
                <a:lnTo>
                  <a:pt x="671" y="112"/>
                </a:lnTo>
                <a:lnTo>
                  <a:pt x="644" y="118"/>
                </a:lnTo>
                <a:lnTo>
                  <a:pt x="618" y="124"/>
                </a:lnTo>
                <a:lnTo>
                  <a:pt x="585" y="108"/>
                </a:lnTo>
                <a:lnTo>
                  <a:pt x="557" y="110"/>
                </a:lnTo>
                <a:lnTo>
                  <a:pt x="546" y="92"/>
                </a:lnTo>
                <a:lnTo>
                  <a:pt x="520" y="93"/>
                </a:lnTo>
                <a:lnTo>
                  <a:pt x="507" y="98"/>
                </a:lnTo>
                <a:lnTo>
                  <a:pt x="486" y="86"/>
                </a:lnTo>
                <a:lnTo>
                  <a:pt x="469" y="77"/>
                </a:lnTo>
                <a:lnTo>
                  <a:pt x="461" y="62"/>
                </a:lnTo>
                <a:lnTo>
                  <a:pt x="446" y="29"/>
                </a:lnTo>
                <a:lnTo>
                  <a:pt x="432" y="24"/>
                </a:lnTo>
                <a:lnTo>
                  <a:pt x="425" y="44"/>
                </a:lnTo>
                <a:lnTo>
                  <a:pt x="413" y="43"/>
                </a:lnTo>
                <a:lnTo>
                  <a:pt x="372" y="55"/>
                </a:lnTo>
                <a:lnTo>
                  <a:pt x="339" y="48"/>
                </a:lnTo>
              </a:path>
            </a:pathLst>
          </a:custGeom>
          <a:solidFill>
            <a:schemeClr val="bg1"/>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1033" name="Freeform 12"/>
          <p:cNvSpPr>
            <a:spLocks/>
          </p:cNvSpPr>
          <p:nvPr/>
        </p:nvSpPr>
        <p:spPr bwMode="auto">
          <a:xfrm>
            <a:off x="4868863" y="249238"/>
            <a:ext cx="122237" cy="406400"/>
          </a:xfrm>
          <a:custGeom>
            <a:avLst/>
            <a:gdLst>
              <a:gd name="T0" fmla="*/ 51 w 77"/>
              <a:gd name="T1" fmla="*/ 6 h 256"/>
              <a:gd name="T2" fmla="*/ 47 w 77"/>
              <a:gd name="T3" fmla="*/ 25 h 256"/>
              <a:gd name="T4" fmla="*/ 76 w 77"/>
              <a:gd name="T5" fmla="*/ 27 h 256"/>
              <a:gd name="T6" fmla="*/ 65 w 77"/>
              <a:gd name="T7" fmla="*/ 61 h 256"/>
              <a:gd name="T8" fmla="*/ 66 w 77"/>
              <a:gd name="T9" fmla="*/ 87 h 256"/>
              <a:gd name="T10" fmla="*/ 73 w 77"/>
              <a:gd name="T11" fmla="*/ 110 h 256"/>
              <a:gd name="T12" fmla="*/ 61 w 77"/>
              <a:gd name="T13" fmla="*/ 133 h 256"/>
              <a:gd name="T14" fmla="*/ 57 w 77"/>
              <a:gd name="T15" fmla="*/ 157 h 256"/>
              <a:gd name="T16" fmla="*/ 51 w 77"/>
              <a:gd name="T17" fmla="*/ 181 h 256"/>
              <a:gd name="T18" fmla="*/ 42 w 77"/>
              <a:gd name="T19" fmla="*/ 197 h 256"/>
              <a:gd name="T20" fmla="*/ 32 w 77"/>
              <a:gd name="T21" fmla="*/ 213 h 256"/>
              <a:gd name="T22" fmla="*/ 20 w 77"/>
              <a:gd name="T23" fmla="*/ 230 h 256"/>
              <a:gd name="T24" fmla="*/ 13 w 77"/>
              <a:gd name="T25" fmla="*/ 241 h 256"/>
              <a:gd name="T26" fmla="*/ 0 w 77"/>
              <a:gd name="T27" fmla="*/ 255 h 256"/>
              <a:gd name="T28" fmla="*/ 8 w 77"/>
              <a:gd name="T29" fmla="*/ 230 h 256"/>
              <a:gd name="T30" fmla="*/ 24 w 77"/>
              <a:gd name="T31" fmla="*/ 212 h 256"/>
              <a:gd name="T32" fmla="*/ 21 w 77"/>
              <a:gd name="T33" fmla="*/ 192 h 256"/>
              <a:gd name="T34" fmla="*/ 36 w 77"/>
              <a:gd name="T35" fmla="*/ 167 h 256"/>
              <a:gd name="T36" fmla="*/ 44 w 77"/>
              <a:gd name="T37" fmla="*/ 137 h 256"/>
              <a:gd name="T38" fmla="*/ 40 w 77"/>
              <a:gd name="T39" fmla="*/ 108 h 256"/>
              <a:gd name="T40" fmla="*/ 43 w 77"/>
              <a:gd name="T41" fmla="*/ 85 h 256"/>
              <a:gd name="T42" fmla="*/ 40 w 77"/>
              <a:gd name="T43" fmla="*/ 68 h 256"/>
              <a:gd name="T44" fmla="*/ 19 w 77"/>
              <a:gd name="T45" fmla="*/ 36 h 256"/>
              <a:gd name="T46" fmla="*/ 6 w 77"/>
              <a:gd name="T47" fmla="*/ 3 h 256"/>
              <a:gd name="T48" fmla="*/ 50 w 77"/>
              <a:gd name="T49" fmla="*/ 0 h 256"/>
              <a:gd name="T50" fmla="*/ 51 w 77"/>
              <a:gd name="T51" fmla="*/ 6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7" h="256">
                <a:moveTo>
                  <a:pt x="51" y="6"/>
                </a:moveTo>
                <a:lnTo>
                  <a:pt x="47" y="25"/>
                </a:lnTo>
                <a:lnTo>
                  <a:pt x="76" y="27"/>
                </a:lnTo>
                <a:lnTo>
                  <a:pt x="65" y="61"/>
                </a:lnTo>
                <a:lnTo>
                  <a:pt x="66" y="87"/>
                </a:lnTo>
                <a:lnTo>
                  <a:pt x="73" y="110"/>
                </a:lnTo>
                <a:lnTo>
                  <a:pt x="61" y="133"/>
                </a:lnTo>
                <a:lnTo>
                  <a:pt x="57" y="157"/>
                </a:lnTo>
                <a:lnTo>
                  <a:pt x="51" y="181"/>
                </a:lnTo>
                <a:lnTo>
                  <a:pt x="42" y="197"/>
                </a:lnTo>
                <a:lnTo>
                  <a:pt x="32" y="213"/>
                </a:lnTo>
                <a:lnTo>
                  <a:pt x="20" y="230"/>
                </a:lnTo>
                <a:lnTo>
                  <a:pt x="13" y="241"/>
                </a:lnTo>
                <a:lnTo>
                  <a:pt x="0" y="255"/>
                </a:lnTo>
                <a:lnTo>
                  <a:pt x="8" y="230"/>
                </a:lnTo>
                <a:lnTo>
                  <a:pt x="24" y="212"/>
                </a:lnTo>
                <a:lnTo>
                  <a:pt x="21" y="192"/>
                </a:lnTo>
                <a:lnTo>
                  <a:pt x="36" y="167"/>
                </a:lnTo>
                <a:lnTo>
                  <a:pt x="44" y="137"/>
                </a:lnTo>
                <a:lnTo>
                  <a:pt x="40" y="108"/>
                </a:lnTo>
                <a:lnTo>
                  <a:pt x="43" y="85"/>
                </a:lnTo>
                <a:lnTo>
                  <a:pt x="40" y="68"/>
                </a:lnTo>
                <a:lnTo>
                  <a:pt x="19" y="36"/>
                </a:lnTo>
                <a:lnTo>
                  <a:pt x="6" y="3"/>
                </a:lnTo>
                <a:lnTo>
                  <a:pt x="50" y="0"/>
                </a:lnTo>
                <a:lnTo>
                  <a:pt x="51" y="6"/>
                </a:lnTo>
              </a:path>
            </a:pathLst>
          </a:custGeom>
          <a:gradFill rotWithShape="0">
            <a:gsLst>
              <a:gs pos="0">
                <a:srgbClr val="FFFFFF"/>
              </a:gs>
              <a:gs pos="50000">
                <a:srgbClr val="00CCFF"/>
              </a:gs>
              <a:gs pos="100000">
                <a:srgbClr val="FFFFFF"/>
              </a:gs>
            </a:gsLst>
            <a:lin ang="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1034" name="Freeform 13"/>
          <p:cNvSpPr>
            <a:spLocks/>
          </p:cNvSpPr>
          <p:nvPr/>
        </p:nvSpPr>
        <p:spPr bwMode="auto">
          <a:xfrm>
            <a:off x="3605213" y="19050"/>
            <a:ext cx="1951037" cy="411163"/>
          </a:xfrm>
          <a:custGeom>
            <a:avLst/>
            <a:gdLst>
              <a:gd name="T0" fmla="*/ 0 w 1229"/>
              <a:gd name="T1" fmla="*/ 259 h 259"/>
              <a:gd name="T2" fmla="*/ 5 w 1229"/>
              <a:gd name="T3" fmla="*/ 154 h 259"/>
              <a:gd name="T4" fmla="*/ 23 w 1229"/>
              <a:gd name="T5" fmla="*/ 130 h 259"/>
              <a:gd name="T6" fmla="*/ 56 w 1229"/>
              <a:gd name="T7" fmla="*/ 146 h 259"/>
              <a:gd name="T8" fmla="*/ 85 w 1229"/>
              <a:gd name="T9" fmla="*/ 128 h 259"/>
              <a:gd name="T10" fmla="*/ 117 w 1229"/>
              <a:gd name="T11" fmla="*/ 144 h 259"/>
              <a:gd name="T12" fmla="*/ 152 w 1229"/>
              <a:gd name="T13" fmla="*/ 144 h 259"/>
              <a:gd name="T14" fmla="*/ 208 w 1229"/>
              <a:gd name="T15" fmla="*/ 138 h 259"/>
              <a:gd name="T16" fmla="*/ 249 w 1229"/>
              <a:gd name="T17" fmla="*/ 122 h 259"/>
              <a:gd name="T18" fmla="*/ 289 w 1229"/>
              <a:gd name="T19" fmla="*/ 138 h 259"/>
              <a:gd name="T20" fmla="*/ 312 w 1229"/>
              <a:gd name="T21" fmla="*/ 143 h 259"/>
              <a:gd name="T22" fmla="*/ 362 w 1229"/>
              <a:gd name="T23" fmla="*/ 137 h 259"/>
              <a:gd name="T24" fmla="*/ 449 w 1229"/>
              <a:gd name="T25" fmla="*/ 121 h 259"/>
              <a:gd name="T26" fmla="*/ 499 w 1229"/>
              <a:gd name="T27" fmla="*/ 83 h 259"/>
              <a:gd name="T28" fmla="*/ 489 w 1229"/>
              <a:gd name="T29" fmla="*/ 119 h 259"/>
              <a:gd name="T30" fmla="*/ 531 w 1229"/>
              <a:gd name="T31" fmla="*/ 132 h 259"/>
              <a:gd name="T32" fmla="*/ 559 w 1229"/>
              <a:gd name="T33" fmla="*/ 158 h 259"/>
              <a:gd name="T34" fmla="*/ 586 w 1229"/>
              <a:gd name="T35" fmla="*/ 178 h 259"/>
              <a:gd name="T36" fmla="*/ 602 w 1229"/>
              <a:gd name="T37" fmla="*/ 178 h 259"/>
              <a:gd name="T38" fmla="*/ 581 w 1229"/>
              <a:gd name="T39" fmla="*/ 145 h 259"/>
              <a:gd name="T40" fmla="*/ 561 w 1229"/>
              <a:gd name="T41" fmla="*/ 103 h 259"/>
              <a:gd name="T42" fmla="*/ 547 w 1229"/>
              <a:gd name="T43" fmla="*/ 82 h 259"/>
              <a:gd name="T44" fmla="*/ 574 w 1229"/>
              <a:gd name="T45" fmla="*/ 62 h 259"/>
              <a:gd name="T46" fmla="*/ 535 w 1229"/>
              <a:gd name="T47" fmla="*/ 56 h 259"/>
              <a:gd name="T48" fmla="*/ 600 w 1229"/>
              <a:gd name="T49" fmla="*/ 42 h 259"/>
              <a:gd name="T50" fmla="*/ 676 w 1229"/>
              <a:gd name="T51" fmla="*/ 55 h 259"/>
              <a:gd name="T52" fmla="*/ 721 w 1229"/>
              <a:gd name="T53" fmla="*/ 60 h 259"/>
              <a:gd name="T54" fmla="*/ 773 w 1229"/>
              <a:gd name="T55" fmla="*/ 108 h 259"/>
              <a:gd name="T56" fmla="*/ 828 w 1229"/>
              <a:gd name="T57" fmla="*/ 139 h 259"/>
              <a:gd name="T58" fmla="*/ 879 w 1229"/>
              <a:gd name="T59" fmla="*/ 141 h 259"/>
              <a:gd name="T60" fmla="*/ 928 w 1229"/>
              <a:gd name="T61" fmla="*/ 128 h 259"/>
              <a:gd name="T62" fmla="*/ 957 w 1229"/>
              <a:gd name="T63" fmla="*/ 139 h 259"/>
              <a:gd name="T64" fmla="*/ 981 w 1229"/>
              <a:gd name="T65" fmla="*/ 130 h 259"/>
              <a:gd name="T66" fmla="*/ 1015 w 1229"/>
              <a:gd name="T67" fmla="*/ 146 h 259"/>
              <a:gd name="T68" fmla="*/ 1041 w 1229"/>
              <a:gd name="T69" fmla="*/ 144 h 259"/>
              <a:gd name="T70" fmla="*/ 1063 w 1229"/>
              <a:gd name="T71" fmla="*/ 130 h 259"/>
              <a:gd name="T72" fmla="*/ 1099 w 1229"/>
              <a:gd name="T73" fmla="*/ 146 h 259"/>
              <a:gd name="T74" fmla="*/ 1128 w 1229"/>
              <a:gd name="T75" fmla="*/ 139 h 259"/>
              <a:gd name="T76" fmla="*/ 1154 w 1229"/>
              <a:gd name="T77" fmla="*/ 149 h 259"/>
              <a:gd name="T78" fmla="*/ 1197 w 1229"/>
              <a:gd name="T79" fmla="*/ 138 h 259"/>
              <a:gd name="T80" fmla="*/ 1221 w 1229"/>
              <a:gd name="T81" fmla="*/ 165 h 259"/>
              <a:gd name="T82" fmla="*/ 1229 w 1229"/>
              <a:gd name="T83" fmla="*/ 154 h 259"/>
              <a:gd name="T84" fmla="*/ 1224 w 1229"/>
              <a:gd name="T85" fmla="*/ 112 h 259"/>
              <a:gd name="T86" fmla="*/ 1187 w 1229"/>
              <a:gd name="T87" fmla="*/ 93 h 259"/>
              <a:gd name="T88" fmla="*/ 1140 w 1229"/>
              <a:gd name="T89" fmla="*/ 101 h 259"/>
              <a:gd name="T90" fmla="*/ 1099 w 1229"/>
              <a:gd name="T91" fmla="*/ 93 h 259"/>
              <a:gd name="T92" fmla="*/ 1040 w 1229"/>
              <a:gd name="T93" fmla="*/ 95 h 259"/>
              <a:gd name="T94" fmla="*/ 996 w 1229"/>
              <a:gd name="T95" fmla="*/ 93 h 259"/>
              <a:gd name="T96" fmla="*/ 955 w 1229"/>
              <a:gd name="T97" fmla="*/ 96 h 259"/>
              <a:gd name="T98" fmla="*/ 909 w 1229"/>
              <a:gd name="T99" fmla="*/ 96 h 259"/>
              <a:gd name="T100" fmla="*/ 861 w 1229"/>
              <a:gd name="T101" fmla="*/ 97 h 259"/>
              <a:gd name="T102" fmla="*/ 826 w 1229"/>
              <a:gd name="T103" fmla="*/ 96 h 259"/>
              <a:gd name="T104" fmla="*/ 785 w 1229"/>
              <a:gd name="T105" fmla="*/ 69 h 259"/>
              <a:gd name="T106" fmla="*/ 727 w 1229"/>
              <a:gd name="T107" fmla="*/ 30 h 259"/>
              <a:gd name="T108" fmla="*/ 644 w 1229"/>
              <a:gd name="T109" fmla="*/ 2 h 259"/>
              <a:gd name="T110" fmla="*/ 560 w 1229"/>
              <a:gd name="T111" fmla="*/ 8 h 259"/>
              <a:gd name="T112" fmla="*/ 474 w 1229"/>
              <a:gd name="T113" fmla="*/ 45 h 259"/>
              <a:gd name="T114" fmla="*/ 399 w 1229"/>
              <a:gd name="T115" fmla="*/ 95 h 259"/>
              <a:gd name="T116" fmla="*/ 328 w 1229"/>
              <a:gd name="T117" fmla="*/ 97 h 259"/>
              <a:gd name="T118" fmla="*/ 231 w 1229"/>
              <a:gd name="T119" fmla="*/ 96 h 259"/>
              <a:gd name="T120" fmla="*/ 109 w 1229"/>
              <a:gd name="T121" fmla="*/ 93 h 259"/>
              <a:gd name="T122" fmla="*/ 19 w 1229"/>
              <a:gd name="T123" fmla="*/ 96 h 259"/>
              <a:gd name="T124" fmla="*/ 0 w 1229"/>
              <a:gd name="T125" fmla="*/ 132 h 2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29" h="259">
                <a:moveTo>
                  <a:pt x="0" y="175"/>
                </a:moveTo>
                <a:lnTo>
                  <a:pt x="0" y="219"/>
                </a:lnTo>
                <a:lnTo>
                  <a:pt x="0" y="259"/>
                </a:lnTo>
                <a:lnTo>
                  <a:pt x="3" y="226"/>
                </a:lnTo>
                <a:lnTo>
                  <a:pt x="4" y="201"/>
                </a:lnTo>
                <a:lnTo>
                  <a:pt x="5" y="154"/>
                </a:lnTo>
                <a:lnTo>
                  <a:pt x="8" y="132"/>
                </a:lnTo>
                <a:lnTo>
                  <a:pt x="16" y="124"/>
                </a:lnTo>
                <a:lnTo>
                  <a:pt x="23" y="130"/>
                </a:lnTo>
                <a:lnTo>
                  <a:pt x="33" y="131"/>
                </a:lnTo>
                <a:lnTo>
                  <a:pt x="47" y="138"/>
                </a:lnTo>
                <a:lnTo>
                  <a:pt x="56" y="146"/>
                </a:lnTo>
                <a:lnTo>
                  <a:pt x="66" y="146"/>
                </a:lnTo>
                <a:lnTo>
                  <a:pt x="75" y="141"/>
                </a:lnTo>
                <a:lnTo>
                  <a:pt x="85" y="128"/>
                </a:lnTo>
                <a:lnTo>
                  <a:pt x="93" y="129"/>
                </a:lnTo>
                <a:lnTo>
                  <a:pt x="108" y="139"/>
                </a:lnTo>
                <a:lnTo>
                  <a:pt x="117" y="144"/>
                </a:lnTo>
                <a:lnTo>
                  <a:pt x="126" y="149"/>
                </a:lnTo>
                <a:lnTo>
                  <a:pt x="136" y="151"/>
                </a:lnTo>
                <a:lnTo>
                  <a:pt x="152" y="144"/>
                </a:lnTo>
                <a:lnTo>
                  <a:pt x="171" y="158"/>
                </a:lnTo>
                <a:lnTo>
                  <a:pt x="185" y="151"/>
                </a:lnTo>
                <a:lnTo>
                  <a:pt x="208" y="138"/>
                </a:lnTo>
                <a:lnTo>
                  <a:pt x="222" y="138"/>
                </a:lnTo>
                <a:lnTo>
                  <a:pt x="238" y="127"/>
                </a:lnTo>
                <a:lnTo>
                  <a:pt x="249" y="122"/>
                </a:lnTo>
                <a:lnTo>
                  <a:pt x="265" y="136"/>
                </a:lnTo>
                <a:lnTo>
                  <a:pt x="278" y="132"/>
                </a:lnTo>
                <a:lnTo>
                  <a:pt x="289" y="138"/>
                </a:lnTo>
                <a:lnTo>
                  <a:pt x="296" y="138"/>
                </a:lnTo>
                <a:lnTo>
                  <a:pt x="305" y="138"/>
                </a:lnTo>
                <a:lnTo>
                  <a:pt x="312" y="143"/>
                </a:lnTo>
                <a:lnTo>
                  <a:pt x="323" y="138"/>
                </a:lnTo>
                <a:lnTo>
                  <a:pt x="331" y="124"/>
                </a:lnTo>
                <a:lnTo>
                  <a:pt x="362" y="137"/>
                </a:lnTo>
                <a:lnTo>
                  <a:pt x="376" y="152"/>
                </a:lnTo>
                <a:lnTo>
                  <a:pt x="382" y="176"/>
                </a:lnTo>
                <a:lnTo>
                  <a:pt x="449" y="121"/>
                </a:lnTo>
                <a:lnTo>
                  <a:pt x="465" y="101"/>
                </a:lnTo>
                <a:lnTo>
                  <a:pt x="481" y="91"/>
                </a:lnTo>
                <a:lnTo>
                  <a:pt x="499" y="83"/>
                </a:lnTo>
                <a:lnTo>
                  <a:pt x="496" y="98"/>
                </a:lnTo>
                <a:lnTo>
                  <a:pt x="476" y="123"/>
                </a:lnTo>
                <a:lnTo>
                  <a:pt x="489" y="119"/>
                </a:lnTo>
                <a:lnTo>
                  <a:pt x="508" y="110"/>
                </a:lnTo>
                <a:lnTo>
                  <a:pt x="522" y="116"/>
                </a:lnTo>
                <a:lnTo>
                  <a:pt x="531" y="132"/>
                </a:lnTo>
                <a:lnTo>
                  <a:pt x="526" y="146"/>
                </a:lnTo>
                <a:lnTo>
                  <a:pt x="544" y="148"/>
                </a:lnTo>
                <a:lnTo>
                  <a:pt x="559" y="158"/>
                </a:lnTo>
                <a:lnTo>
                  <a:pt x="565" y="170"/>
                </a:lnTo>
                <a:lnTo>
                  <a:pt x="578" y="167"/>
                </a:lnTo>
                <a:lnTo>
                  <a:pt x="586" y="178"/>
                </a:lnTo>
                <a:lnTo>
                  <a:pt x="598" y="196"/>
                </a:lnTo>
                <a:lnTo>
                  <a:pt x="608" y="193"/>
                </a:lnTo>
                <a:lnTo>
                  <a:pt x="602" y="178"/>
                </a:lnTo>
                <a:lnTo>
                  <a:pt x="598" y="162"/>
                </a:lnTo>
                <a:lnTo>
                  <a:pt x="590" y="156"/>
                </a:lnTo>
                <a:lnTo>
                  <a:pt x="581" y="145"/>
                </a:lnTo>
                <a:lnTo>
                  <a:pt x="586" y="122"/>
                </a:lnTo>
                <a:lnTo>
                  <a:pt x="579" y="106"/>
                </a:lnTo>
                <a:lnTo>
                  <a:pt x="561" y="103"/>
                </a:lnTo>
                <a:lnTo>
                  <a:pt x="566" y="91"/>
                </a:lnTo>
                <a:lnTo>
                  <a:pt x="578" y="81"/>
                </a:lnTo>
                <a:lnTo>
                  <a:pt x="547" y="82"/>
                </a:lnTo>
                <a:lnTo>
                  <a:pt x="561" y="75"/>
                </a:lnTo>
                <a:lnTo>
                  <a:pt x="587" y="64"/>
                </a:lnTo>
                <a:lnTo>
                  <a:pt x="574" y="62"/>
                </a:lnTo>
                <a:lnTo>
                  <a:pt x="540" y="71"/>
                </a:lnTo>
                <a:lnTo>
                  <a:pt x="524" y="65"/>
                </a:lnTo>
                <a:lnTo>
                  <a:pt x="535" y="56"/>
                </a:lnTo>
                <a:lnTo>
                  <a:pt x="559" y="53"/>
                </a:lnTo>
                <a:lnTo>
                  <a:pt x="579" y="50"/>
                </a:lnTo>
                <a:lnTo>
                  <a:pt x="600" y="42"/>
                </a:lnTo>
                <a:lnTo>
                  <a:pt x="635" y="37"/>
                </a:lnTo>
                <a:lnTo>
                  <a:pt x="660" y="41"/>
                </a:lnTo>
                <a:lnTo>
                  <a:pt x="676" y="55"/>
                </a:lnTo>
                <a:lnTo>
                  <a:pt x="692" y="63"/>
                </a:lnTo>
                <a:lnTo>
                  <a:pt x="704" y="57"/>
                </a:lnTo>
                <a:lnTo>
                  <a:pt x="721" y="60"/>
                </a:lnTo>
                <a:lnTo>
                  <a:pt x="741" y="72"/>
                </a:lnTo>
                <a:lnTo>
                  <a:pt x="758" y="88"/>
                </a:lnTo>
                <a:lnTo>
                  <a:pt x="773" y="108"/>
                </a:lnTo>
                <a:lnTo>
                  <a:pt x="797" y="115"/>
                </a:lnTo>
                <a:lnTo>
                  <a:pt x="816" y="128"/>
                </a:lnTo>
                <a:lnTo>
                  <a:pt x="828" y="139"/>
                </a:lnTo>
                <a:lnTo>
                  <a:pt x="846" y="151"/>
                </a:lnTo>
                <a:lnTo>
                  <a:pt x="866" y="147"/>
                </a:lnTo>
                <a:lnTo>
                  <a:pt x="879" y="141"/>
                </a:lnTo>
                <a:lnTo>
                  <a:pt x="904" y="141"/>
                </a:lnTo>
                <a:lnTo>
                  <a:pt x="917" y="126"/>
                </a:lnTo>
                <a:lnTo>
                  <a:pt x="928" y="128"/>
                </a:lnTo>
                <a:lnTo>
                  <a:pt x="936" y="128"/>
                </a:lnTo>
                <a:lnTo>
                  <a:pt x="946" y="134"/>
                </a:lnTo>
                <a:lnTo>
                  <a:pt x="957" y="139"/>
                </a:lnTo>
                <a:lnTo>
                  <a:pt x="965" y="129"/>
                </a:lnTo>
                <a:lnTo>
                  <a:pt x="974" y="126"/>
                </a:lnTo>
                <a:lnTo>
                  <a:pt x="981" y="130"/>
                </a:lnTo>
                <a:lnTo>
                  <a:pt x="989" y="124"/>
                </a:lnTo>
                <a:lnTo>
                  <a:pt x="1005" y="132"/>
                </a:lnTo>
                <a:lnTo>
                  <a:pt x="1015" y="146"/>
                </a:lnTo>
                <a:lnTo>
                  <a:pt x="1025" y="147"/>
                </a:lnTo>
                <a:lnTo>
                  <a:pt x="1032" y="149"/>
                </a:lnTo>
                <a:lnTo>
                  <a:pt x="1041" y="144"/>
                </a:lnTo>
                <a:lnTo>
                  <a:pt x="1048" y="138"/>
                </a:lnTo>
                <a:lnTo>
                  <a:pt x="1054" y="136"/>
                </a:lnTo>
                <a:lnTo>
                  <a:pt x="1063" y="130"/>
                </a:lnTo>
                <a:lnTo>
                  <a:pt x="1074" y="130"/>
                </a:lnTo>
                <a:lnTo>
                  <a:pt x="1084" y="139"/>
                </a:lnTo>
                <a:lnTo>
                  <a:pt x="1099" y="146"/>
                </a:lnTo>
                <a:lnTo>
                  <a:pt x="1112" y="139"/>
                </a:lnTo>
                <a:lnTo>
                  <a:pt x="1119" y="136"/>
                </a:lnTo>
                <a:lnTo>
                  <a:pt x="1128" y="139"/>
                </a:lnTo>
                <a:lnTo>
                  <a:pt x="1135" y="141"/>
                </a:lnTo>
                <a:lnTo>
                  <a:pt x="1144" y="149"/>
                </a:lnTo>
                <a:lnTo>
                  <a:pt x="1154" y="149"/>
                </a:lnTo>
                <a:lnTo>
                  <a:pt x="1166" y="146"/>
                </a:lnTo>
                <a:lnTo>
                  <a:pt x="1180" y="143"/>
                </a:lnTo>
                <a:lnTo>
                  <a:pt x="1197" y="138"/>
                </a:lnTo>
                <a:lnTo>
                  <a:pt x="1209" y="143"/>
                </a:lnTo>
                <a:lnTo>
                  <a:pt x="1216" y="150"/>
                </a:lnTo>
                <a:lnTo>
                  <a:pt x="1221" y="165"/>
                </a:lnTo>
                <a:lnTo>
                  <a:pt x="1225" y="189"/>
                </a:lnTo>
                <a:lnTo>
                  <a:pt x="1229" y="222"/>
                </a:lnTo>
                <a:lnTo>
                  <a:pt x="1229" y="154"/>
                </a:lnTo>
                <a:lnTo>
                  <a:pt x="1229" y="137"/>
                </a:lnTo>
                <a:lnTo>
                  <a:pt x="1227" y="126"/>
                </a:lnTo>
                <a:lnTo>
                  <a:pt x="1224" y="112"/>
                </a:lnTo>
                <a:lnTo>
                  <a:pt x="1218" y="100"/>
                </a:lnTo>
                <a:lnTo>
                  <a:pt x="1205" y="95"/>
                </a:lnTo>
                <a:lnTo>
                  <a:pt x="1187" y="93"/>
                </a:lnTo>
                <a:lnTo>
                  <a:pt x="1172" y="95"/>
                </a:lnTo>
                <a:lnTo>
                  <a:pt x="1156" y="91"/>
                </a:lnTo>
                <a:lnTo>
                  <a:pt x="1140" y="101"/>
                </a:lnTo>
                <a:lnTo>
                  <a:pt x="1124" y="96"/>
                </a:lnTo>
                <a:lnTo>
                  <a:pt x="1110" y="93"/>
                </a:lnTo>
                <a:lnTo>
                  <a:pt x="1099" y="93"/>
                </a:lnTo>
                <a:lnTo>
                  <a:pt x="1071" y="96"/>
                </a:lnTo>
                <a:lnTo>
                  <a:pt x="1056" y="98"/>
                </a:lnTo>
                <a:lnTo>
                  <a:pt x="1040" y="95"/>
                </a:lnTo>
                <a:lnTo>
                  <a:pt x="1024" y="99"/>
                </a:lnTo>
                <a:lnTo>
                  <a:pt x="1004" y="95"/>
                </a:lnTo>
                <a:lnTo>
                  <a:pt x="996" y="93"/>
                </a:lnTo>
                <a:lnTo>
                  <a:pt x="981" y="93"/>
                </a:lnTo>
                <a:lnTo>
                  <a:pt x="966" y="91"/>
                </a:lnTo>
                <a:lnTo>
                  <a:pt x="955" y="96"/>
                </a:lnTo>
                <a:lnTo>
                  <a:pt x="946" y="95"/>
                </a:lnTo>
                <a:lnTo>
                  <a:pt x="926" y="93"/>
                </a:lnTo>
                <a:lnTo>
                  <a:pt x="909" y="96"/>
                </a:lnTo>
                <a:lnTo>
                  <a:pt x="894" y="96"/>
                </a:lnTo>
                <a:lnTo>
                  <a:pt x="876" y="91"/>
                </a:lnTo>
                <a:lnTo>
                  <a:pt x="861" y="97"/>
                </a:lnTo>
                <a:lnTo>
                  <a:pt x="849" y="93"/>
                </a:lnTo>
                <a:lnTo>
                  <a:pt x="838" y="99"/>
                </a:lnTo>
                <a:lnTo>
                  <a:pt x="826" y="96"/>
                </a:lnTo>
                <a:lnTo>
                  <a:pt x="812" y="93"/>
                </a:lnTo>
                <a:lnTo>
                  <a:pt x="804" y="88"/>
                </a:lnTo>
                <a:lnTo>
                  <a:pt x="785" y="69"/>
                </a:lnTo>
                <a:lnTo>
                  <a:pt x="764" y="52"/>
                </a:lnTo>
                <a:lnTo>
                  <a:pt x="745" y="40"/>
                </a:lnTo>
                <a:lnTo>
                  <a:pt x="727" y="30"/>
                </a:lnTo>
                <a:lnTo>
                  <a:pt x="700" y="17"/>
                </a:lnTo>
                <a:lnTo>
                  <a:pt x="672" y="8"/>
                </a:lnTo>
                <a:lnTo>
                  <a:pt x="644" y="2"/>
                </a:lnTo>
                <a:lnTo>
                  <a:pt x="617" y="0"/>
                </a:lnTo>
                <a:lnTo>
                  <a:pt x="591" y="2"/>
                </a:lnTo>
                <a:lnTo>
                  <a:pt x="560" y="8"/>
                </a:lnTo>
                <a:lnTo>
                  <a:pt x="528" y="17"/>
                </a:lnTo>
                <a:lnTo>
                  <a:pt x="500" y="29"/>
                </a:lnTo>
                <a:lnTo>
                  <a:pt x="474" y="45"/>
                </a:lnTo>
                <a:lnTo>
                  <a:pt x="452" y="63"/>
                </a:lnTo>
                <a:lnTo>
                  <a:pt x="426" y="87"/>
                </a:lnTo>
                <a:lnTo>
                  <a:pt x="399" y="95"/>
                </a:lnTo>
                <a:lnTo>
                  <a:pt x="376" y="99"/>
                </a:lnTo>
                <a:lnTo>
                  <a:pt x="352" y="101"/>
                </a:lnTo>
                <a:lnTo>
                  <a:pt x="328" y="97"/>
                </a:lnTo>
                <a:lnTo>
                  <a:pt x="309" y="97"/>
                </a:lnTo>
                <a:lnTo>
                  <a:pt x="249" y="97"/>
                </a:lnTo>
                <a:lnTo>
                  <a:pt x="231" y="96"/>
                </a:lnTo>
                <a:lnTo>
                  <a:pt x="180" y="99"/>
                </a:lnTo>
                <a:lnTo>
                  <a:pt x="148" y="97"/>
                </a:lnTo>
                <a:lnTo>
                  <a:pt x="109" y="93"/>
                </a:lnTo>
                <a:lnTo>
                  <a:pt x="61" y="95"/>
                </a:lnTo>
                <a:lnTo>
                  <a:pt x="32" y="95"/>
                </a:lnTo>
                <a:lnTo>
                  <a:pt x="19" y="96"/>
                </a:lnTo>
                <a:lnTo>
                  <a:pt x="10" y="101"/>
                </a:lnTo>
                <a:lnTo>
                  <a:pt x="2" y="113"/>
                </a:lnTo>
                <a:lnTo>
                  <a:pt x="0" y="132"/>
                </a:lnTo>
                <a:lnTo>
                  <a:pt x="0" y="152"/>
                </a:lnTo>
                <a:lnTo>
                  <a:pt x="0" y="175"/>
                </a:lnTo>
              </a:path>
            </a:pathLst>
          </a:custGeom>
          <a:solidFill>
            <a:srgbClr val="FFFFFF"/>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1035" name="Freeform 14"/>
          <p:cNvSpPr>
            <a:spLocks/>
          </p:cNvSpPr>
          <p:nvPr/>
        </p:nvSpPr>
        <p:spPr bwMode="auto">
          <a:xfrm>
            <a:off x="4191000" y="234950"/>
            <a:ext cx="90488" cy="400050"/>
          </a:xfrm>
          <a:custGeom>
            <a:avLst/>
            <a:gdLst>
              <a:gd name="T0" fmla="*/ 13 w 57"/>
              <a:gd name="T1" fmla="*/ 6 h 252"/>
              <a:gd name="T2" fmla="*/ 17 w 57"/>
              <a:gd name="T3" fmla="*/ 25 h 252"/>
              <a:gd name="T4" fmla="*/ 13 w 57"/>
              <a:gd name="T5" fmla="*/ 34 h 252"/>
              <a:gd name="T6" fmla="*/ 6 w 57"/>
              <a:gd name="T7" fmla="*/ 62 h 252"/>
              <a:gd name="T8" fmla="*/ 1 w 57"/>
              <a:gd name="T9" fmla="*/ 86 h 252"/>
              <a:gd name="T10" fmla="*/ 0 w 57"/>
              <a:gd name="T11" fmla="*/ 108 h 252"/>
              <a:gd name="T12" fmla="*/ 5 w 57"/>
              <a:gd name="T13" fmla="*/ 135 h 252"/>
              <a:gd name="T14" fmla="*/ 8 w 57"/>
              <a:gd name="T15" fmla="*/ 160 h 252"/>
              <a:gd name="T16" fmla="*/ 13 w 57"/>
              <a:gd name="T17" fmla="*/ 184 h 252"/>
              <a:gd name="T18" fmla="*/ 27 w 57"/>
              <a:gd name="T19" fmla="*/ 200 h 252"/>
              <a:gd name="T20" fmla="*/ 32 w 57"/>
              <a:gd name="T21" fmla="*/ 217 h 252"/>
              <a:gd name="T22" fmla="*/ 45 w 57"/>
              <a:gd name="T23" fmla="*/ 234 h 252"/>
              <a:gd name="T24" fmla="*/ 56 w 57"/>
              <a:gd name="T25" fmla="*/ 251 h 252"/>
              <a:gd name="T26" fmla="*/ 51 w 57"/>
              <a:gd name="T27" fmla="*/ 235 h 252"/>
              <a:gd name="T28" fmla="*/ 40 w 57"/>
              <a:gd name="T29" fmla="*/ 216 h 252"/>
              <a:gd name="T30" fmla="*/ 43 w 57"/>
              <a:gd name="T31" fmla="*/ 196 h 252"/>
              <a:gd name="T32" fmla="*/ 28 w 57"/>
              <a:gd name="T33" fmla="*/ 170 h 252"/>
              <a:gd name="T34" fmla="*/ 15 w 57"/>
              <a:gd name="T35" fmla="*/ 140 h 252"/>
              <a:gd name="T36" fmla="*/ 12 w 57"/>
              <a:gd name="T37" fmla="*/ 94 h 252"/>
              <a:gd name="T38" fmla="*/ 17 w 57"/>
              <a:gd name="T39" fmla="*/ 64 h 252"/>
              <a:gd name="T40" fmla="*/ 25 w 57"/>
              <a:gd name="T41" fmla="*/ 34 h 252"/>
              <a:gd name="T42" fmla="*/ 27 w 57"/>
              <a:gd name="T43" fmla="*/ 12 h 252"/>
              <a:gd name="T44" fmla="*/ 15 w 57"/>
              <a:gd name="T45" fmla="*/ 0 h 252"/>
              <a:gd name="T46" fmla="*/ 13 w 57"/>
              <a:gd name="T47" fmla="*/ 6 h 2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 h="252">
                <a:moveTo>
                  <a:pt x="13" y="6"/>
                </a:moveTo>
                <a:lnTo>
                  <a:pt x="17" y="25"/>
                </a:lnTo>
                <a:lnTo>
                  <a:pt x="13" y="34"/>
                </a:lnTo>
                <a:lnTo>
                  <a:pt x="6" y="62"/>
                </a:lnTo>
                <a:lnTo>
                  <a:pt x="1" y="86"/>
                </a:lnTo>
                <a:lnTo>
                  <a:pt x="0" y="108"/>
                </a:lnTo>
                <a:lnTo>
                  <a:pt x="5" y="135"/>
                </a:lnTo>
                <a:lnTo>
                  <a:pt x="8" y="160"/>
                </a:lnTo>
                <a:lnTo>
                  <a:pt x="13" y="184"/>
                </a:lnTo>
                <a:lnTo>
                  <a:pt x="27" y="200"/>
                </a:lnTo>
                <a:lnTo>
                  <a:pt x="32" y="217"/>
                </a:lnTo>
                <a:lnTo>
                  <a:pt x="45" y="234"/>
                </a:lnTo>
                <a:lnTo>
                  <a:pt x="56" y="251"/>
                </a:lnTo>
                <a:lnTo>
                  <a:pt x="51" y="235"/>
                </a:lnTo>
                <a:lnTo>
                  <a:pt x="40" y="216"/>
                </a:lnTo>
                <a:lnTo>
                  <a:pt x="43" y="196"/>
                </a:lnTo>
                <a:lnTo>
                  <a:pt x="28" y="170"/>
                </a:lnTo>
                <a:lnTo>
                  <a:pt x="15" y="140"/>
                </a:lnTo>
                <a:lnTo>
                  <a:pt x="12" y="94"/>
                </a:lnTo>
                <a:lnTo>
                  <a:pt x="17" y="64"/>
                </a:lnTo>
                <a:lnTo>
                  <a:pt x="25" y="34"/>
                </a:lnTo>
                <a:lnTo>
                  <a:pt x="27" y="12"/>
                </a:lnTo>
                <a:lnTo>
                  <a:pt x="15" y="0"/>
                </a:lnTo>
                <a:lnTo>
                  <a:pt x="13" y="6"/>
                </a:lnTo>
              </a:path>
            </a:pathLst>
          </a:custGeom>
          <a:solidFill>
            <a:srgbClr val="FFFFFF"/>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grpSp>
        <p:nvGrpSpPr>
          <p:cNvPr id="1036" name="Group 15"/>
          <p:cNvGrpSpPr>
            <a:grpSpLocks/>
          </p:cNvGrpSpPr>
          <p:nvPr/>
        </p:nvGrpSpPr>
        <p:grpSpPr bwMode="auto">
          <a:xfrm>
            <a:off x="63500" y="153988"/>
            <a:ext cx="3435350" cy="520700"/>
            <a:chOff x="40" y="97"/>
            <a:chExt cx="2164" cy="328"/>
          </a:xfrm>
        </p:grpSpPr>
        <p:sp>
          <p:nvSpPr>
            <p:cNvPr id="1046" name="Freeform 16"/>
            <p:cNvSpPr>
              <a:spLocks/>
            </p:cNvSpPr>
            <p:nvPr/>
          </p:nvSpPr>
          <p:spPr bwMode="auto">
            <a:xfrm>
              <a:off x="40" y="97"/>
              <a:ext cx="2164" cy="267"/>
            </a:xfrm>
            <a:custGeom>
              <a:avLst/>
              <a:gdLst>
                <a:gd name="T0" fmla="*/ 29 w 2164"/>
                <a:gd name="T1" fmla="*/ 3 h 267"/>
                <a:gd name="T2" fmla="*/ 46 w 2164"/>
                <a:gd name="T3" fmla="*/ 0 h 267"/>
                <a:gd name="T4" fmla="*/ 2096 w 2164"/>
                <a:gd name="T5" fmla="*/ 0 h 267"/>
                <a:gd name="T6" fmla="*/ 2120 w 2164"/>
                <a:gd name="T7" fmla="*/ 2 h 267"/>
                <a:gd name="T8" fmla="*/ 2137 w 2164"/>
                <a:gd name="T9" fmla="*/ 9 h 267"/>
                <a:gd name="T10" fmla="*/ 2152 w 2164"/>
                <a:gd name="T11" fmla="*/ 26 h 267"/>
                <a:gd name="T12" fmla="*/ 2160 w 2164"/>
                <a:gd name="T13" fmla="*/ 46 h 267"/>
                <a:gd name="T14" fmla="*/ 2163 w 2164"/>
                <a:gd name="T15" fmla="*/ 69 h 267"/>
                <a:gd name="T16" fmla="*/ 2163 w 2164"/>
                <a:gd name="T17" fmla="*/ 266 h 267"/>
                <a:gd name="T18" fmla="*/ 81 w 2164"/>
                <a:gd name="T19" fmla="*/ 266 h 267"/>
                <a:gd name="T20" fmla="*/ 0 w 2164"/>
                <a:gd name="T21" fmla="*/ 266 h 267"/>
                <a:gd name="T22" fmla="*/ 0 w 2164"/>
                <a:gd name="T23" fmla="*/ 82 h 267"/>
                <a:gd name="T24" fmla="*/ 1 w 2164"/>
                <a:gd name="T25" fmla="*/ 55 h 267"/>
                <a:gd name="T26" fmla="*/ 9 w 2164"/>
                <a:gd name="T27" fmla="*/ 29 h 267"/>
                <a:gd name="T28" fmla="*/ 16 w 2164"/>
                <a:gd name="T29" fmla="*/ 15 h 267"/>
                <a:gd name="T30" fmla="*/ 29 w 2164"/>
                <a:gd name="T31" fmla="*/ 3 h 2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4" h="267">
                  <a:moveTo>
                    <a:pt x="29" y="3"/>
                  </a:moveTo>
                  <a:lnTo>
                    <a:pt x="46" y="0"/>
                  </a:lnTo>
                  <a:lnTo>
                    <a:pt x="2096" y="0"/>
                  </a:lnTo>
                  <a:lnTo>
                    <a:pt x="2120" y="2"/>
                  </a:lnTo>
                  <a:lnTo>
                    <a:pt x="2137" y="9"/>
                  </a:lnTo>
                  <a:lnTo>
                    <a:pt x="2152" y="26"/>
                  </a:lnTo>
                  <a:lnTo>
                    <a:pt x="2160" y="46"/>
                  </a:lnTo>
                  <a:lnTo>
                    <a:pt x="2163" y="69"/>
                  </a:lnTo>
                  <a:lnTo>
                    <a:pt x="2163" y="266"/>
                  </a:lnTo>
                  <a:lnTo>
                    <a:pt x="81" y="266"/>
                  </a:lnTo>
                  <a:lnTo>
                    <a:pt x="0" y="266"/>
                  </a:lnTo>
                  <a:lnTo>
                    <a:pt x="0" y="82"/>
                  </a:lnTo>
                  <a:lnTo>
                    <a:pt x="1" y="55"/>
                  </a:lnTo>
                  <a:lnTo>
                    <a:pt x="9" y="29"/>
                  </a:lnTo>
                  <a:lnTo>
                    <a:pt x="16" y="15"/>
                  </a:lnTo>
                  <a:lnTo>
                    <a:pt x="29" y="3"/>
                  </a:lnTo>
                </a:path>
              </a:pathLst>
            </a:custGeom>
            <a:gradFill rotWithShape="0">
              <a:gsLst>
                <a:gs pos="0">
                  <a:srgbClr val="00CCFF"/>
                </a:gs>
                <a:gs pos="100000">
                  <a:srgbClr val="FFFFFF"/>
                </a:gs>
              </a:gsLst>
              <a:lin ang="540000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1047" name="Freeform 17"/>
            <p:cNvSpPr>
              <a:spLocks/>
            </p:cNvSpPr>
            <p:nvPr/>
          </p:nvSpPr>
          <p:spPr bwMode="auto">
            <a:xfrm>
              <a:off x="40" y="268"/>
              <a:ext cx="2164" cy="115"/>
            </a:xfrm>
            <a:custGeom>
              <a:avLst/>
              <a:gdLst>
                <a:gd name="T0" fmla="*/ 105 w 2164"/>
                <a:gd name="T1" fmla="*/ 39 h 115"/>
                <a:gd name="T2" fmla="*/ 170 w 2164"/>
                <a:gd name="T3" fmla="*/ 39 h 115"/>
                <a:gd name="T4" fmla="*/ 221 w 2164"/>
                <a:gd name="T5" fmla="*/ 58 h 115"/>
                <a:gd name="T6" fmla="*/ 305 w 2164"/>
                <a:gd name="T7" fmla="*/ 47 h 115"/>
                <a:gd name="T8" fmla="*/ 400 w 2164"/>
                <a:gd name="T9" fmla="*/ 41 h 115"/>
                <a:gd name="T10" fmla="*/ 466 w 2164"/>
                <a:gd name="T11" fmla="*/ 53 h 115"/>
                <a:gd name="T12" fmla="*/ 538 w 2164"/>
                <a:gd name="T13" fmla="*/ 47 h 115"/>
                <a:gd name="T14" fmla="*/ 654 w 2164"/>
                <a:gd name="T15" fmla="*/ 50 h 115"/>
                <a:gd name="T16" fmla="*/ 728 w 2164"/>
                <a:gd name="T17" fmla="*/ 58 h 115"/>
                <a:gd name="T18" fmla="*/ 815 w 2164"/>
                <a:gd name="T19" fmla="*/ 35 h 115"/>
                <a:gd name="T20" fmla="*/ 880 w 2164"/>
                <a:gd name="T21" fmla="*/ 56 h 115"/>
                <a:gd name="T22" fmla="*/ 968 w 2164"/>
                <a:gd name="T23" fmla="*/ 52 h 115"/>
                <a:gd name="T24" fmla="*/ 1013 w 2164"/>
                <a:gd name="T25" fmla="*/ 56 h 115"/>
                <a:gd name="T26" fmla="*/ 1053 w 2164"/>
                <a:gd name="T27" fmla="*/ 35 h 115"/>
                <a:gd name="T28" fmla="*/ 1105 w 2164"/>
                <a:gd name="T29" fmla="*/ 21 h 115"/>
                <a:gd name="T30" fmla="*/ 1167 w 2164"/>
                <a:gd name="T31" fmla="*/ 19 h 115"/>
                <a:gd name="T32" fmla="*/ 1218 w 2164"/>
                <a:gd name="T33" fmla="*/ 13 h 115"/>
                <a:gd name="T34" fmla="*/ 1265 w 2164"/>
                <a:gd name="T35" fmla="*/ 29 h 115"/>
                <a:gd name="T36" fmla="*/ 1316 w 2164"/>
                <a:gd name="T37" fmla="*/ 41 h 115"/>
                <a:gd name="T38" fmla="*/ 1399 w 2164"/>
                <a:gd name="T39" fmla="*/ 33 h 115"/>
                <a:gd name="T40" fmla="*/ 1436 w 2164"/>
                <a:gd name="T41" fmla="*/ 55 h 115"/>
                <a:gd name="T42" fmla="*/ 1493 w 2164"/>
                <a:gd name="T43" fmla="*/ 58 h 115"/>
                <a:gd name="T44" fmla="*/ 1589 w 2164"/>
                <a:gd name="T45" fmla="*/ 58 h 115"/>
                <a:gd name="T46" fmla="*/ 1647 w 2164"/>
                <a:gd name="T47" fmla="*/ 49 h 115"/>
                <a:gd name="T48" fmla="*/ 1691 w 2164"/>
                <a:gd name="T49" fmla="*/ 53 h 115"/>
                <a:gd name="T50" fmla="*/ 1743 w 2164"/>
                <a:gd name="T51" fmla="*/ 35 h 115"/>
                <a:gd name="T52" fmla="*/ 1817 w 2164"/>
                <a:gd name="T53" fmla="*/ 33 h 115"/>
                <a:gd name="T54" fmla="*/ 1878 w 2164"/>
                <a:gd name="T55" fmla="*/ 13 h 115"/>
                <a:gd name="T56" fmla="*/ 1926 w 2164"/>
                <a:gd name="T57" fmla="*/ 9 h 115"/>
                <a:gd name="T58" fmla="*/ 1988 w 2164"/>
                <a:gd name="T59" fmla="*/ 17 h 115"/>
                <a:gd name="T60" fmla="*/ 2042 w 2164"/>
                <a:gd name="T61" fmla="*/ 1 h 115"/>
                <a:gd name="T62" fmla="*/ 2093 w 2164"/>
                <a:gd name="T63" fmla="*/ 29 h 115"/>
                <a:gd name="T64" fmla="*/ 2150 w 2164"/>
                <a:gd name="T65" fmla="*/ 14 h 115"/>
                <a:gd name="T66" fmla="*/ 2163 w 2164"/>
                <a:gd name="T67" fmla="*/ 114 h 115"/>
                <a:gd name="T68" fmla="*/ 893 w 2164"/>
                <a:gd name="T69" fmla="*/ 92 h 115"/>
                <a:gd name="T70" fmla="*/ 0 w 2164"/>
                <a:gd name="T71" fmla="*/ 18 h 115"/>
                <a:gd name="T72" fmla="*/ 32 w 2164"/>
                <a:gd name="T73" fmla="*/ 31 h 115"/>
                <a:gd name="T74" fmla="*/ 75 w 2164"/>
                <a:gd name="T75" fmla="*/ 35 h 1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4" h="115">
                  <a:moveTo>
                    <a:pt x="75" y="35"/>
                  </a:moveTo>
                  <a:lnTo>
                    <a:pt x="105" y="39"/>
                  </a:lnTo>
                  <a:lnTo>
                    <a:pt x="138" y="35"/>
                  </a:lnTo>
                  <a:lnTo>
                    <a:pt x="170" y="39"/>
                  </a:lnTo>
                  <a:lnTo>
                    <a:pt x="195" y="50"/>
                  </a:lnTo>
                  <a:lnTo>
                    <a:pt x="221" y="58"/>
                  </a:lnTo>
                  <a:lnTo>
                    <a:pt x="266" y="51"/>
                  </a:lnTo>
                  <a:lnTo>
                    <a:pt x="305" y="47"/>
                  </a:lnTo>
                  <a:lnTo>
                    <a:pt x="360" y="47"/>
                  </a:lnTo>
                  <a:lnTo>
                    <a:pt x="400" y="41"/>
                  </a:lnTo>
                  <a:lnTo>
                    <a:pt x="435" y="47"/>
                  </a:lnTo>
                  <a:lnTo>
                    <a:pt x="466" y="53"/>
                  </a:lnTo>
                  <a:lnTo>
                    <a:pt x="494" y="55"/>
                  </a:lnTo>
                  <a:lnTo>
                    <a:pt x="538" y="47"/>
                  </a:lnTo>
                  <a:lnTo>
                    <a:pt x="586" y="47"/>
                  </a:lnTo>
                  <a:lnTo>
                    <a:pt x="654" y="50"/>
                  </a:lnTo>
                  <a:lnTo>
                    <a:pt x="683" y="61"/>
                  </a:lnTo>
                  <a:lnTo>
                    <a:pt x="728" y="58"/>
                  </a:lnTo>
                  <a:lnTo>
                    <a:pt x="773" y="41"/>
                  </a:lnTo>
                  <a:lnTo>
                    <a:pt x="815" y="35"/>
                  </a:lnTo>
                  <a:lnTo>
                    <a:pt x="844" y="41"/>
                  </a:lnTo>
                  <a:lnTo>
                    <a:pt x="880" y="56"/>
                  </a:lnTo>
                  <a:lnTo>
                    <a:pt x="921" y="62"/>
                  </a:lnTo>
                  <a:lnTo>
                    <a:pt x="968" y="52"/>
                  </a:lnTo>
                  <a:lnTo>
                    <a:pt x="989" y="49"/>
                  </a:lnTo>
                  <a:lnTo>
                    <a:pt x="1013" y="56"/>
                  </a:lnTo>
                  <a:lnTo>
                    <a:pt x="1032" y="47"/>
                  </a:lnTo>
                  <a:lnTo>
                    <a:pt x="1053" y="35"/>
                  </a:lnTo>
                  <a:lnTo>
                    <a:pt x="1078" y="24"/>
                  </a:lnTo>
                  <a:lnTo>
                    <a:pt x="1105" y="21"/>
                  </a:lnTo>
                  <a:lnTo>
                    <a:pt x="1136" y="24"/>
                  </a:lnTo>
                  <a:lnTo>
                    <a:pt x="1167" y="19"/>
                  </a:lnTo>
                  <a:lnTo>
                    <a:pt x="1198" y="13"/>
                  </a:lnTo>
                  <a:lnTo>
                    <a:pt x="1218" y="13"/>
                  </a:lnTo>
                  <a:lnTo>
                    <a:pt x="1237" y="15"/>
                  </a:lnTo>
                  <a:lnTo>
                    <a:pt x="1265" y="29"/>
                  </a:lnTo>
                  <a:lnTo>
                    <a:pt x="1293" y="27"/>
                  </a:lnTo>
                  <a:lnTo>
                    <a:pt x="1316" y="41"/>
                  </a:lnTo>
                  <a:lnTo>
                    <a:pt x="1361" y="41"/>
                  </a:lnTo>
                  <a:lnTo>
                    <a:pt x="1399" y="33"/>
                  </a:lnTo>
                  <a:lnTo>
                    <a:pt x="1417" y="44"/>
                  </a:lnTo>
                  <a:lnTo>
                    <a:pt x="1436" y="55"/>
                  </a:lnTo>
                  <a:lnTo>
                    <a:pt x="1462" y="52"/>
                  </a:lnTo>
                  <a:lnTo>
                    <a:pt x="1493" y="58"/>
                  </a:lnTo>
                  <a:lnTo>
                    <a:pt x="1526" y="52"/>
                  </a:lnTo>
                  <a:lnTo>
                    <a:pt x="1589" y="58"/>
                  </a:lnTo>
                  <a:lnTo>
                    <a:pt x="1616" y="64"/>
                  </a:lnTo>
                  <a:lnTo>
                    <a:pt x="1647" y="49"/>
                  </a:lnTo>
                  <a:lnTo>
                    <a:pt x="1667" y="48"/>
                  </a:lnTo>
                  <a:lnTo>
                    <a:pt x="1691" y="53"/>
                  </a:lnTo>
                  <a:lnTo>
                    <a:pt x="1714" y="51"/>
                  </a:lnTo>
                  <a:lnTo>
                    <a:pt x="1743" y="35"/>
                  </a:lnTo>
                  <a:lnTo>
                    <a:pt x="1793" y="31"/>
                  </a:lnTo>
                  <a:lnTo>
                    <a:pt x="1817" y="33"/>
                  </a:lnTo>
                  <a:lnTo>
                    <a:pt x="1842" y="33"/>
                  </a:lnTo>
                  <a:lnTo>
                    <a:pt x="1878" y="13"/>
                  </a:lnTo>
                  <a:lnTo>
                    <a:pt x="1899" y="6"/>
                  </a:lnTo>
                  <a:lnTo>
                    <a:pt x="1926" y="9"/>
                  </a:lnTo>
                  <a:lnTo>
                    <a:pt x="1957" y="29"/>
                  </a:lnTo>
                  <a:lnTo>
                    <a:pt x="1988" y="17"/>
                  </a:lnTo>
                  <a:lnTo>
                    <a:pt x="2017" y="0"/>
                  </a:lnTo>
                  <a:lnTo>
                    <a:pt x="2042" y="1"/>
                  </a:lnTo>
                  <a:lnTo>
                    <a:pt x="2071" y="35"/>
                  </a:lnTo>
                  <a:lnTo>
                    <a:pt x="2093" y="29"/>
                  </a:lnTo>
                  <a:lnTo>
                    <a:pt x="2125" y="15"/>
                  </a:lnTo>
                  <a:lnTo>
                    <a:pt x="2150" y="14"/>
                  </a:lnTo>
                  <a:lnTo>
                    <a:pt x="2163" y="26"/>
                  </a:lnTo>
                  <a:lnTo>
                    <a:pt x="2163" y="114"/>
                  </a:lnTo>
                  <a:lnTo>
                    <a:pt x="909" y="89"/>
                  </a:lnTo>
                  <a:lnTo>
                    <a:pt x="893" y="92"/>
                  </a:lnTo>
                  <a:lnTo>
                    <a:pt x="0" y="82"/>
                  </a:lnTo>
                  <a:lnTo>
                    <a:pt x="0" y="18"/>
                  </a:lnTo>
                  <a:lnTo>
                    <a:pt x="13" y="27"/>
                  </a:lnTo>
                  <a:lnTo>
                    <a:pt x="32" y="31"/>
                  </a:lnTo>
                  <a:lnTo>
                    <a:pt x="56" y="32"/>
                  </a:lnTo>
                  <a:lnTo>
                    <a:pt x="75" y="35"/>
                  </a:lnTo>
                </a:path>
              </a:pathLst>
            </a:custGeom>
            <a:solidFill>
              <a:srgbClr val="003300"/>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1048" name="Freeform 18"/>
            <p:cNvSpPr>
              <a:spLocks/>
            </p:cNvSpPr>
            <p:nvPr/>
          </p:nvSpPr>
          <p:spPr bwMode="auto">
            <a:xfrm>
              <a:off x="40" y="307"/>
              <a:ext cx="2164" cy="118"/>
            </a:xfrm>
            <a:custGeom>
              <a:avLst/>
              <a:gdLst>
                <a:gd name="T0" fmla="*/ 46 w 2164"/>
                <a:gd name="T1" fmla="*/ 116 h 118"/>
                <a:gd name="T2" fmla="*/ 2096 w 2164"/>
                <a:gd name="T3" fmla="*/ 117 h 118"/>
                <a:gd name="T4" fmla="*/ 2137 w 2164"/>
                <a:gd name="T5" fmla="*/ 113 h 118"/>
                <a:gd name="T6" fmla="*/ 2160 w 2164"/>
                <a:gd name="T7" fmla="*/ 98 h 118"/>
                <a:gd name="T8" fmla="*/ 2163 w 2164"/>
                <a:gd name="T9" fmla="*/ 13 h 118"/>
                <a:gd name="T10" fmla="*/ 2134 w 2164"/>
                <a:gd name="T11" fmla="*/ 4 h 118"/>
                <a:gd name="T12" fmla="*/ 2118 w 2164"/>
                <a:gd name="T13" fmla="*/ 32 h 118"/>
                <a:gd name="T14" fmla="*/ 2097 w 2164"/>
                <a:gd name="T15" fmla="*/ 29 h 118"/>
                <a:gd name="T16" fmla="*/ 2054 w 2164"/>
                <a:gd name="T17" fmla="*/ 16 h 118"/>
                <a:gd name="T18" fmla="*/ 1998 w 2164"/>
                <a:gd name="T19" fmla="*/ 20 h 118"/>
                <a:gd name="T20" fmla="*/ 1951 w 2164"/>
                <a:gd name="T21" fmla="*/ 23 h 118"/>
                <a:gd name="T22" fmla="*/ 1910 w 2164"/>
                <a:gd name="T23" fmla="*/ 16 h 118"/>
                <a:gd name="T24" fmla="*/ 1868 w 2164"/>
                <a:gd name="T25" fmla="*/ 25 h 118"/>
                <a:gd name="T26" fmla="*/ 1841 w 2164"/>
                <a:gd name="T27" fmla="*/ 31 h 118"/>
                <a:gd name="T28" fmla="*/ 1776 w 2164"/>
                <a:gd name="T29" fmla="*/ 26 h 118"/>
                <a:gd name="T30" fmla="*/ 1716 w 2164"/>
                <a:gd name="T31" fmla="*/ 22 h 118"/>
                <a:gd name="T32" fmla="*/ 1644 w 2164"/>
                <a:gd name="T33" fmla="*/ 51 h 118"/>
                <a:gd name="T34" fmla="*/ 1589 w 2164"/>
                <a:gd name="T35" fmla="*/ 36 h 118"/>
                <a:gd name="T36" fmla="*/ 1524 w 2164"/>
                <a:gd name="T37" fmla="*/ 35 h 118"/>
                <a:gd name="T38" fmla="*/ 1417 w 2164"/>
                <a:gd name="T39" fmla="*/ 34 h 118"/>
                <a:gd name="T40" fmla="*/ 1367 w 2164"/>
                <a:gd name="T41" fmla="*/ 31 h 118"/>
                <a:gd name="T42" fmla="*/ 1327 w 2164"/>
                <a:gd name="T43" fmla="*/ 22 h 118"/>
                <a:gd name="T44" fmla="*/ 1237 w 2164"/>
                <a:gd name="T45" fmla="*/ 41 h 118"/>
                <a:gd name="T46" fmla="*/ 1159 w 2164"/>
                <a:gd name="T47" fmla="*/ 31 h 118"/>
                <a:gd name="T48" fmla="*/ 1065 w 2164"/>
                <a:gd name="T49" fmla="*/ 36 h 118"/>
                <a:gd name="T50" fmla="*/ 988 w 2164"/>
                <a:gd name="T51" fmla="*/ 36 h 118"/>
                <a:gd name="T52" fmla="*/ 897 w 2164"/>
                <a:gd name="T53" fmla="*/ 48 h 118"/>
                <a:gd name="T54" fmla="*/ 801 w 2164"/>
                <a:gd name="T55" fmla="*/ 42 h 118"/>
                <a:gd name="T56" fmla="*/ 692 w 2164"/>
                <a:gd name="T57" fmla="*/ 44 h 118"/>
                <a:gd name="T58" fmla="*/ 575 w 2164"/>
                <a:gd name="T59" fmla="*/ 31 h 118"/>
                <a:gd name="T60" fmla="*/ 454 w 2164"/>
                <a:gd name="T61" fmla="*/ 22 h 118"/>
                <a:gd name="T62" fmla="*/ 371 w 2164"/>
                <a:gd name="T63" fmla="*/ 33 h 118"/>
                <a:gd name="T64" fmla="*/ 322 w 2164"/>
                <a:gd name="T65" fmla="*/ 29 h 118"/>
                <a:gd name="T66" fmla="*/ 252 w 2164"/>
                <a:gd name="T67" fmla="*/ 34 h 118"/>
                <a:gd name="T68" fmla="*/ 176 w 2164"/>
                <a:gd name="T69" fmla="*/ 33 h 118"/>
                <a:gd name="T70" fmla="*/ 99 w 2164"/>
                <a:gd name="T71" fmla="*/ 40 h 118"/>
                <a:gd name="T72" fmla="*/ 20 w 2164"/>
                <a:gd name="T73" fmla="*/ 35 h 118"/>
                <a:gd name="T74" fmla="*/ 2 w 2164"/>
                <a:gd name="T75" fmla="*/ 69 h 118"/>
                <a:gd name="T76" fmla="*/ 16 w 2164"/>
                <a:gd name="T77" fmla="*/ 110 h 11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4" h="118">
                  <a:moveTo>
                    <a:pt x="29" y="114"/>
                  </a:moveTo>
                  <a:lnTo>
                    <a:pt x="46" y="116"/>
                  </a:lnTo>
                  <a:lnTo>
                    <a:pt x="66" y="117"/>
                  </a:lnTo>
                  <a:lnTo>
                    <a:pt x="2096" y="117"/>
                  </a:lnTo>
                  <a:lnTo>
                    <a:pt x="2120" y="115"/>
                  </a:lnTo>
                  <a:lnTo>
                    <a:pt x="2137" y="113"/>
                  </a:lnTo>
                  <a:lnTo>
                    <a:pt x="2152" y="106"/>
                  </a:lnTo>
                  <a:lnTo>
                    <a:pt x="2160" y="98"/>
                  </a:lnTo>
                  <a:lnTo>
                    <a:pt x="2163" y="90"/>
                  </a:lnTo>
                  <a:lnTo>
                    <a:pt x="2163" y="13"/>
                  </a:lnTo>
                  <a:lnTo>
                    <a:pt x="2144" y="0"/>
                  </a:lnTo>
                  <a:lnTo>
                    <a:pt x="2134" y="4"/>
                  </a:lnTo>
                  <a:lnTo>
                    <a:pt x="2125" y="17"/>
                  </a:lnTo>
                  <a:lnTo>
                    <a:pt x="2118" y="32"/>
                  </a:lnTo>
                  <a:lnTo>
                    <a:pt x="2109" y="31"/>
                  </a:lnTo>
                  <a:lnTo>
                    <a:pt x="2097" y="29"/>
                  </a:lnTo>
                  <a:lnTo>
                    <a:pt x="2071" y="22"/>
                  </a:lnTo>
                  <a:lnTo>
                    <a:pt x="2054" y="16"/>
                  </a:lnTo>
                  <a:lnTo>
                    <a:pt x="2027" y="13"/>
                  </a:lnTo>
                  <a:lnTo>
                    <a:pt x="1998" y="20"/>
                  </a:lnTo>
                  <a:lnTo>
                    <a:pt x="1970" y="31"/>
                  </a:lnTo>
                  <a:lnTo>
                    <a:pt x="1951" y="23"/>
                  </a:lnTo>
                  <a:lnTo>
                    <a:pt x="1934" y="22"/>
                  </a:lnTo>
                  <a:lnTo>
                    <a:pt x="1910" y="16"/>
                  </a:lnTo>
                  <a:lnTo>
                    <a:pt x="1885" y="18"/>
                  </a:lnTo>
                  <a:lnTo>
                    <a:pt x="1868" y="25"/>
                  </a:lnTo>
                  <a:lnTo>
                    <a:pt x="1861" y="35"/>
                  </a:lnTo>
                  <a:lnTo>
                    <a:pt x="1841" y="31"/>
                  </a:lnTo>
                  <a:lnTo>
                    <a:pt x="1813" y="31"/>
                  </a:lnTo>
                  <a:lnTo>
                    <a:pt x="1776" y="26"/>
                  </a:lnTo>
                  <a:lnTo>
                    <a:pt x="1744" y="35"/>
                  </a:lnTo>
                  <a:lnTo>
                    <a:pt x="1716" y="22"/>
                  </a:lnTo>
                  <a:lnTo>
                    <a:pt x="1679" y="31"/>
                  </a:lnTo>
                  <a:lnTo>
                    <a:pt x="1644" y="51"/>
                  </a:lnTo>
                  <a:lnTo>
                    <a:pt x="1614" y="44"/>
                  </a:lnTo>
                  <a:lnTo>
                    <a:pt x="1589" y="36"/>
                  </a:lnTo>
                  <a:lnTo>
                    <a:pt x="1560" y="32"/>
                  </a:lnTo>
                  <a:lnTo>
                    <a:pt x="1524" y="35"/>
                  </a:lnTo>
                  <a:lnTo>
                    <a:pt x="1467" y="41"/>
                  </a:lnTo>
                  <a:lnTo>
                    <a:pt x="1417" y="34"/>
                  </a:lnTo>
                  <a:lnTo>
                    <a:pt x="1395" y="38"/>
                  </a:lnTo>
                  <a:lnTo>
                    <a:pt x="1367" y="31"/>
                  </a:lnTo>
                  <a:lnTo>
                    <a:pt x="1348" y="23"/>
                  </a:lnTo>
                  <a:lnTo>
                    <a:pt x="1327" y="22"/>
                  </a:lnTo>
                  <a:lnTo>
                    <a:pt x="1287" y="26"/>
                  </a:lnTo>
                  <a:lnTo>
                    <a:pt x="1237" y="41"/>
                  </a:lnTo>
                  <a:lnTo>
                    <a:pt x="1194" y="28"/>
                  </a:lnTo>
                  <a:lnTo>
                    <a:pt x="1159" y="31"/>
                  </a:lnTo>
                  <a:lnTo>
                    <a:pt x="1125" y="48"/>
                  </a:lnTo>
                  <a:lnTo>
                    <a:pt x="1065" y="36"/>
                  </a:lnTo>
                  <a:lnTo>
                    <a:pt x="1019" y="42"/>
                  </a:lnTo>
                  <a:lnTo>
                    <a:pt x="988" y="36"/>
                  </a:lnTo>
                  <a:lnTo>
                    <a:pt x="943" y="39"/>
                  </a:lnTo>
                  <a:lnTo>
                    <a:pt x="897" y="48"/>
                  </a:lnTo>
                  <a:lnTo>
                    <a:pt x="866" y="45"/>
                  </a:lnTo>
                  <a:lnTo>
                    <a:pt x="801" y="42"/>
                  </a:lnTo>
                  <a:lnTo>
                    <a:pt x="760" y="48"/>
                  </a:lnTo>
                  <a:lnTo>
                    <a:pt x="692" y="44"/>
                  </a:lnTo>
                  <a:lnTo>
                    <a:pt x="636" y="39"/>
                  </a:lnTo>
                  <a:lnTo>
                    <a:pt x="575" y="31"/>
                  </a:lnTo>
                  <a:lnTo>
                    <a:pt x="518" y="39"/>
                  </a:lnTo>
                  <a:lnTo>
                    <a:pt x="454" y="22"/>
                  </a:lnTo>
                  <a:lnTo>
                    <a:pt x="404" y="22"/>
                  </a:lnTo>
                  <a:lnTo>
                    <a:pt x="371" y="33"/>
                  </a:lnTo>
                  <a:lnTo>
                    <a:pt x="349" y="24"/>
                  </a:lnTo>
                  <a:lnTo>
                    <a:pt x="322" y="29"/>
                  </a:lnTo>
                  <a:lnTo>
                    <a:pt x="287" y="31"/>
                  </a:lnTo>
                  <a:lnTo>
                    <a:pt x="252" y="34"/>
                  </a:lnTo>
                  <a:lnTo>
                    <a:pt x="211" y="41"/>
                  </a:lnTo>
                  <a:lnTo>
                    <a:pt x="176" y="33"/>
                  </a:lnTo>
                  <a:lnTo>
                    <a:pt x="143" y="37"/>
                  </a:lnTo>
                  <a:lnTo>
                    <a:pt x="99" y="40"/>
                  </a:lnTo>
                  <a:lnTo>
                    <a:pt x="71" y="37"/>
                  </a:lnTo>
                  <a:lnTo>
                    <a:pt x="20" y="35"/>
                  </a:lnTo>
                  <a:lnTo>
                    <a:pt x="0" y="44"/>
                  </a:lnTo>
                  <a:lnTo>
                    <a:pt x="2" y="69"/>
                  </a:lnTo>
                  <a:lnTo>
                    <a:pt x="5" y="91"/>
                  </a:lnTo>
                  <a:lnTo>
                    <a:pt x="16" y="110"/>
                  </a:lnTo>
                  <a:lnTo>
                    <a:pt x="29" y="114"/>
                  </a:lnTo>
                </a:path>
              </a:pathLst>
            </a:custGeom>
            <a:gradFill rotWithShape="0">
              <a:gsLst>
                <a:gs pos="0">
                  <a:srgbClr val="CC6600"/>
                </a:gs>
                <a:gs pos="100000">
                  <a:srgbClr val="000000"/>
                </a:gs>
              </a:gsLst>
              <a:lin ang="540000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1049" name="Freeform 19"/>
            <p:cNvSpPr>
              <a:spLocks/>
            </p:cNvSpPr>
            <p:nvPr/>
          </p:nvSpPr>
          <p:spPr bwMode="auto">
            <a:xfrm>
              <a:off x="52" y="104"/>
              <a:ext cx="2130" cy="153"/>
            </a:xfrm>
            <a:custGeom>
              <a:avLst/>
              <a:gdLst>
                <a:gd name="T0" fmla="*/ 0 w 2130"/>
                <a:gd name="T1" fmla="*/ 115 h 153"/>
                <a:gd name="T2" fmla="*/ 5 w 2130"/>
                <a:gd name="T3" fmla="*/ 122 h 153"/>
                <a:gd name="T4" fmla="*/ 9 w 2130"/>
                <a:gd name="T5" fmla="*/ 55 h 153"/>
                <a:gd name="T6" fmla="*/ 28 w 2130"/>
                <a:gd name="T7" fmla="*/ 27 h 153"/>
                <a:gd name="T8" fmla="*/ 101 w 2130"/>
                <a:gd name="T9" fmla="*/ 24 h 153"/>
                <a:gd name="T10" fmla="*/ 243 w 2130"/>
                <a:gd name="T11" fmla="*/ 28 h 153"/>
                <a:gd name="T12" fmla="*/ 378 w 2130"/>
                <a:gd name="T13" fmla="*/ 26 h 153"/>
                <a:gd name="T14" fmla="*/ 537 w 2130"/>
                <a:gd name="T15" fmla="*/ 28 h 153"/>
                <a:gd name="T16" fmla="*/ 645 w 2130"/>
                <a:gd name="T17" fmla="*/ 24 h 153"/>
                <a:gd name="T18" fmla="*/ 735 w 2130"/>
                <a:gd name="T19" fmla="*/ 24 h 153"/>
                <a:gd name="T20" fmla="*/ 870 w 2130"/>
                <a:gd name="T21" fmla="*/ 31 h 153"/>
                <a:gd name="T22" fmla="*/ 968 w 2130"/>
                <a:gd name="T23" fmla="*/ 33 h 153"/>
                <a:gd name="T24" fmla="*/ 1080 w 2130"/>
                <a:gd name="T25" fmla="*/ 28 h 153"/>
                <a:gd name="T26" fmla="*/ 1212 w 2130"/>
                <a:gd name="T27" fmla="*/ 38 h 153"/>
                <a:gd name="T28" fmla="*/ 1316 w 2130"/>
                <a:gd name="T29" fmla="*/ 35 h 153"/>
                <a:gd name="T30" fmla="*/ 1414 w 2130"/>
                <a:gd name="T31" fmla="*/ 30 h 153"/>
                <a:gd name="T32" fmla="*/ 1526 w 2130"/>
                <a:gd name="T33" fmla="*/ 34 h 153"/>
                <a:gd name="T34" fmla="*/ 1621 w 2130"/>
                <a:gd name="T35" fmla="*/ 30 h 153"/>
                <a:gd name="T36" fmla="*/ 1714 w 2130"/>
                <a:gd name="T37" fmla="*/ 27 h 153"/>
                <a:gd name="T38" fmla="*/ 1781 w 2130"/>
                <a:gd name="T39" fmla="*/ 30 h 153"/>
                <a:gd name="T40" fmla="*/ 1914 w 2130"/>
                <a:gd name="T41" fmla="*/ 24 h 153"/>
                <a:gd name="T42" fmla="*/ 2046 w 2130"/>
                <a:gd name="T43" fmla="*/ 31 h 153"/>
                <a:gd name="T44" fmla="*/ 2094 w 2130"/>
                <a:gd name="T45" fmla="*/ 44 h 153"/>
                <a:gd name="T46" fmla="*/ 2115 w 2130"/>
                <a:gd name="T47" fmla="*/ 64 h 153"/>
                <a:gd name="T48" fmla="*/ 2129 w 2130"/>
                <a:gd name="T49" fmla="*/ 117 h 153"/>
                <a:gd name="T50" fmla="*/ 2129 w 2130"/>
                <a:gd name="T51" fmla="*/ 39 h 153"/>
                <a:gd name="T52" fmla="*/ 2120 w 2130"/>
                <a:gd name="T53" fmla="*/ 15 h 153"/>
                <a:gd name="T54" fmla="*/ 1974 w 2130"/>
                <a:gd name="T55" fmla="*/ 5 h 153"/>
                <a:gd name="T56" fmla="*/ 1856 w 2130"/>
                <a:gd name="T57" fmla="*/ 1 h 153"/>
                <a:gd name="T58" fmla="*/ 1774 w 2130"/>
                <a:gd name="T59" fmla="*/ 3 h 153"/>
                <a:gd name="T60" fmla="*/ 1658 w 2130"/>
                <a:gd name="T61" fmla="*/ 7 h 153"/>
                <a:gd name="T62" fmla="*/ 1453 w 2130"/>
                <a:gd name="T63" fmla="*/ 5 h 153"/>
                <a:gd name="T64" fmla="*/ 1312 w 2130"/>
                <a:gd name="T65" fmla="*/ 6 h 153"/>
                <a:gd name="T66" fmla="*/ 1212 w 2130"/>
                <a:gd name="T67" fmla="*/ 5 h 153"/>
                <a:gd name="T68" fmla="*/ 1135 w 2130"/>
                <a:gd name="T69" fmla="*/ 4 h 153"/>
                <a:gd name="T70" fmla="*/ 1000 w 2130"/>
                <a:gd name="T71" fmla="*/ 5 h 153"/>
                <a:gd name="T72" fmla="*/ 837 w 2130"/>
                <a:gd name="T73" fmla="*/ 6 h 153"/>
                <a:gd name="T74" fmla="*/ 652 w 2130"/>
                <a:gd name="T75" fmla="*/ 4 h 153"/>
                <a:gd name="T76" fmla="*/ 569 w 2130"/>
                <a:gd name="T77" fmla="*/ 2 h 153"/>
                <a:gd name="T78" fmla="*/ 431 w 2130"/>
                <a:gd name="T79" fmla="*/ 2 h 153"/>
                <a:gd name="T80" fmla="*/ 256 w 2130"/>
                <a:gd name="T81" fmla="*/ 2 h 153"/>
                <a:gd name="T82" fmla="*/ 107 w 2130"/>
                <a:gd name="T83" fmla="*/ 0 h 153"/>
                <a:gd name="T84" fmla="*/ 34 w 2130"/>
                <a:gd name="T85" fmla="*/ 1 h 153"/>
                <a:gd name="T86" fmla="*/ 5 w 2130"/>
                <a:gd name="T87" fmla="*/ 17 h 153"/>
                <a:gd name="T88" fmla="*/ 0 w 2130"/>
                <a:gd name="T89" fmla="*/ 53 h 1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30" h="153">
                  <a:moveTo>
                    <a:pt x="0" y="74"/>
                  </a:moveTo>
                  <a:lnTo>
                    <a:pt x="0" y="115"/>
                  </a:lnTo>
                  <a:lnTo>
                    <a:pt x="0" y="152"/>
                  </a:lnTo>
                  <a:lnTo>
                    <a:pt x="5" y="122"/>
                  </a:lnTo>
                  <a:lnTo>
                    <a:pt x="7" y="98"/>
                  </a:lnTo>
                  <a:lnTo>
                    <a:pt x="9" y="55"/>
                  </a:lnTo>
                  <a:lnTo>
                    <a:pt x="15" y="34"/>
                  </a:lnTo>
                  <a:lnTo>
                    <a:pt x="28" y="27"/>
                  </a:lnTo>
                  <a:lnTo>
                    <a:pt x="60" y="22"/>
                  </a:lnTo>
                  <a:lnTo>
                    <a:pt x="101" y="24"/>
                  </a:lnTo>
                  <a:lnTo>
                    <a:pt x="200" y="24"/>
                  </a:lnTo>
                  <a:lnTo>
                    <a:pt x="243" y="28"/>
                  </a:lnTo>
                  <a:lnTo>
                    <a:pt x="306" y="24"/>
                  </a:lnTo>
                  <a:lnTo>
                    <a:pt x="378" y="26"/>
                  </a:lnTo>
                  <a:lnTo>
                    <a:pt x="431" y="25"/>
                  </a:lnTo>
                  <a:lnTo>
                    <a:pt x="537" y="28"/>
                  </a:lnTo>
                  <a:lnTo>
                    <a:pt x="574" y="27"/>
                  </a:lnTo>
                  <a:lnTo>
                    <a:pt x="645" y="24"/>
                  </a:lnTo>
                  <a:lnTo>
                    <a:pt x="669" y="29"/>
                  </a:lnTo>
                  <a:lnTo>
                    <a:pt x="735" y="24"/>
                  </a:lnTo>
                  <a:lnTo>
                    <a:pt x="836" y="27"/>
                  </a:lnTo>
                  <a:lnTo>
                    <a:pt x="870" y="31"/>
                  </a:lnTo>
                  <a:lnTo>
                    <a:pt x="923" y="28"/>
                  </a:lnTo>
                  <a:lnTo>
                    <a:pt x="968" y="33"/>
                  </a:lnTo>
                  <a:lnTo>
                    <a:pt x="1006" y="33"/>
                  </a:lnTo>
                  <a:lnTo>
                    <a:pt x="1080" y="28"/>
                  </a:lnTo>
                  <a:lnTo>
                    <a:pt x="1150" y="31"/>
                  </a:lnTo>
                  <a:lnTo>
                    <a:pt x="1212" y="38"/>
                  </a:lnTo>
                  <a:lnTo>
                    <a:pt x="1232" y="39"/>
                  </a:lnTo>
                  <a:lnTo>
                    <a:pt x="1316" y="35"/>
                  </a:lnTo>
                  <a:lnTo>
                    <a:pt x="1395" y="32"/>
                  </a:lnTo>
                  <a:lnTo>
                    <a:pt x="1414" y="30"/>
                  </a:lnTo>
                  <a:lnTo>
                    <a:pt x="1444" y="31"/>
                  </a:lnTo>
                  <a:lnTo>
                    <a:pt x="1526" y="34"/>
                  </a:lnTo>
                  <a:lnTo>
                    <a:pt x="1589" y="29"/>
                  </a:lnTo>
                  <a:lnTo>
                    <a:pt x="1621" y="30"/>
                  </a:lnTo>
                  <a:lnTo>
                    <a:pt x="1672" y="31"/>
                  </a:lnTo>
                  <a:lnTo>
                    <a:pt x="1714" y="27"/>
                  </a:lnTo>
                  <a:lnTo>
                    <a:pt x="1743" y="24"/>
                  </a:lnTo>
                  <a:lnTo>
                    <a:pt x="1781" y="30"/>
                  </a:lnTo>
                  <a:lnTo>
                    <a:pt x="1861" y="32"/>
                  </a:lnTo>
                  <a:lnTo>
                    <a:pt x="1914" y="24"/>
                  </a:lnTo>
                  <a:lnTo>
                    <a:pt x="1991" y="31"/>
                  </a:lnTo>
                  <a:lnTo>
                    <a:pt x="2046" y="31"/>
                  </a:lnTo>
                  <a:lnTo>
                    <a:pt x="2075" y="31"/>
                  </a:lnTo>
                  <a:lnTo>
                    <a:pt x="2094" y="44"/>
                  </a:lnTo>
                  <a:lnTo>
                    <a:pt x="2106" y="51"/>
                  </a:lnTo>
                  <a:lnTo>
                    <a:pt x="2115" y="64"/>
                  </a:lnTo>
                  <a:lnTo>
                    <a:pt x="2122" y="87"/>
                  </a:lnTo>
                  <a:lnTo>
                    <a:pt x="2129" y="117"/>
                  </a:lnTo>
                  <a:lnTo>
                    <a:pt x="2129" y="55"/>
                  </a:lnTo>
                  <a:lnTo>
                    <a:pt x="2129" y="39"/>
                  </a:lnTo>
                  <a:lnTo>
                    <a:pt x="2125" y="28"/>
                  </a:lnTo>
                  <a:lnTo>
                    <a:pt x="2120" y="15"/>
                  </a:lnTo>
                  <a:lnTo>
                    <a:pt x="2090" y="7"/>
                  </a:lnTo>
                  <a:lnTo>
                    <a:pt x="1974" y="5"/>
                  </a:lnTo>
                  <a:lnTo>
                    <a:pt x="1947" y="1"/>
                  </a:lnTo>
                  <a:lnTo>
                    <a:pt x="1856" y="1"/>
                  </a:lnTo>
                  <a:lnTo>
                    <a:pt x="1829" y="3"/>
                  </a:lnTo>
                  <a:lnTo>
                    <a:pt x="1774" y="3"/>
                  </a:lnTo>
                  <a:lnTo>
                    <a:pt x="1733" y="2"/>
                  </a:lnTo>
                  <a:lnTo>
                    <a:pt x="1658" y="7"/>
                  </a:lnTo>
                  <a:lnTo>
                    <a:pt x="1502" y="3"/>
                  </a:lnTo>
                  <a:lnTo>
                    <a:pt x="1453" y="5"/>
                  </a:lnTo>
                  <a:lnTo>
                    <a:pt x="1367" y="9"/>
                  </a:lnTo>
                  <a:lnTo>
                    <a:pt x="1312" y="6"/>
                  </a:lnTo>
                  <a:lnTo>
                    <a:pt x="1257" y="5"/>
                  </a:lnTo>
                  <a:lnTo>
                    <a:pt x="1212" y="5"/>
                  </a:lnTo>
                  <a:lnTo>
                    <a:pt x="1164" y="8"/>
                  </a:lnTo>
                  <a:lnTo>
                    <a:pt x="1135" y="4"/>
                  </a:lnTo>
                  <a:lnTo>
                    <a:pt x="1031" y="5"/>
                  </a:lnTo>
                  <a:lnTo>
                    <a:pt x="1000" y="5"/>
                  </a:lnTo>
                  <a:lnTo>
                    <a:pt x="945" y="4"/>
                  </a:lnTo>
                  <a:lnTo>
                    <a:pt x="837" y="6"/>
                  </a:lnTo>
                  <a:lnTo>
                    <a:pt x="741" y="4"/>
                  </a:lnTo>
                  <a:lnTo>
                    <a:pt x="652" y="4"/>
                  </a:lnTo>
                  <a:lnTo>
                    <a:pt x="610" y="5"/>
                  </a:lnTo>
                  <a:lnTo>
                    <a:pt x="569" y="2"/>
                  </a:lnTo>
                  <a:lnTo>
                    <a:pt x="535" y="2"/>
                  </a:lnTo>
                  <a:lnTo>
                    <a:pt x="431" y="2"/>
                  </a:lnTo>
                  <a:lnTo>
                    <a:pt x="312" y="4"/>
                  </a:lnTo>
                  <a:lnTo>
                    <a:pt x="256" y="2"/>
                  </a:lnTo>
                  <a:lnTo>
                    <a:pt x="190" y="4"/>
                  </a:lnTo>
                  <a:lnTo>
                    <a:pt x="107" y="0"/>
                  </a:lnTo>
                  <a:lnTo>
                    <a:pt x="56" y="0"/>
                  </a:lnTo>
                  <a:lnTo>
                    <a:pt x="34" y="1"/>
                  </a:lnTo>
                  <a:lnTo>
                    <a:pt x="19" y="5"/>
                  </a:lnTo>
                  <a:lnTo>
                    <a:pt x="5" y="17"/>
                  </a:lnTo>
                  <a:lnTo>
                    <a:pt x="1" y="35"/>
                  </a:lnTo>
                  <a:lnTo>
                    <a:pt x="0" y="53"/>
                  </a:lnTo>
                  <a:lnTo>
                    <a:pt x="0" y="74"/>
                  </a:lnTo>
                </a:path>
              </a:pathLst>
            </a:custGeom>
            <a:solidFill>
              <a:srgbClr val="FFFFFF"/>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1050" name="Freeform 20"/>
            <p:cNvSpPr>
              <a:spLocks/>
            </p:cNvSpPr>
            <p:nvPr/>
          </p:nvSpPr>
          <p:spPr bwMode="auto">
            <a:xfrm>
              <a:off x="57" y="347"/>
              <a:ext cx="2128" cy="62"/>
            </a:xfrm>
            <a:custGeom>
              <a:avLst/>
              <a:gdLst>
                <a:gd name="T0" fmla="*/ 0 w 2128"/>
                <a:gd name="T1" fmla="*/ 14 h 62"/>
                <a:gd name="T2" fmla="*/ 6 w 2128"/>
                <a:gd name="T3" fmla="*/ 12 h 62"/>
                <a:gd name="T4" fmla="*/ 8 w 2128"/>
                <a:gd name="T5" fmla="*/ 39 h 62"/>
                <a:gd name="T6" fmla="*/ 27 w 2128"/>
                <a:gd name="T7" fmla="*/ 49 h 62"/>
                <a:gd name="T8" fmla="*/ 59 w 2128"/>
                <a:gd name="T9" fmla="*/ 47 h 62"/>
                <a:gd name="T10" fmla="*/ 110 w 2128"/>
                <a:gd name="T11" fmla="*/ 47 h 62"/>
                <a:gd name="T12" fmla="*/ 162 w 2128"/>
                <a:gd name="T13" fmla="*/ 48 h 62"/>
                <a:gd name="T14" fmla="*/ 192 w 2128"/>
                <a:gd name="T15" fmla="*/ 49 h 62"/>
                <a:gd name="T16" fmla="*/ 248 w 2128"/>
                <a:gd name="T17" fmla="*/ 46 h 62"/>
                <a:gd name="T18" fmla="*/ 327 w 2128"/>
                <a:gd name="T19" fmla="*/ 49 h 62"/>
                <a:gd name="T20" fmla="*/ 413 w 2128"/>
                <a:gd name="T21" fmla="*/ 49 h 62"/>
                <a:gd name="T22" fmla="*/ 479 w 2128"/>
                <a:gd name="T23" fmla="*/ 50 h 62"/>
                <a:gd name="T24" fmla="*/ 517 w 2128"/>
                <a:gd name="T25" fmla="*/ 50 h 62"/>
                <a:gd name="T26" fmla="*/ 645 w 2128"/>
                <a:gd name="T27" fmla="*/ 51 h 62"/>
                <a:gd name="T28" fmla="*/ 725 w 2128"/>
                <a:gd name="T29" fmla="*/ 47 h 62"/>
                <a:gd name="T30" fmla="*/ 805 w 2128"/>
                <a:gd name="T31" fmla="*/ 48 h 62"/>
                <a:gd name="T32" fmla="*/ 869 w 2128"/>
                <a:gd name="T33" fmla="*/ 48 h 62"/>
                <a:gd name="T34" fmla="*/ 968 w 2128"/>
                <a:gd name="T35" fmla="*/ 47 h 62"/>
                <a:gd name="T36" fmla="*/ 1044 w 2128"/>
                <a:gd name="T37" fmla="*/ 44 h 62"/>
                <a:gd name="T38" fmla="*/ 1157 w 2128"/>
                <a:gd name="T39" fmla="*/ 45 h 62"/>
                <a:gd name="T40" fmla="*/ 1295 w 2128"/>
                <a:gd name="T41" fmla="*/ 47 h 62"/>
                <a:gd name="T42" fmla="*/ 1377 w 2128"/>
                <a:gd name="T43" fmla="*/ 44 h 62"/>
                <a:gd name="T44" fmla="*/ 1412 w 2128"/>
                <a:gd name="T45" fmla="*/ 48 h 62"/>
                <a:gd name="T46" fmla="*/ 1519 w 2128"/>
                <a:gd name="T47" fmla="*/ 48 h 62"/>
                <a:gd name="T48" fmla="*/ 1606 w 2128"/>
                <a:gd name="T49" fmla="*/ 48 h 62"/>
                <a:gd name="T50" fmla="*/ 1636 w 2128"/>
                <a:gd name="T51" fmla="*/ 46 h 62"/>
                <a:gd name="T52" fmla="*/ 1686 w 2128"/>
                <a:gd name="T53" fmla="*/ 49 h 62"/>
                <a:gd name="T54" fmla="*/ 1712 w 2128"/>
                <a:gd name="T55" fmla="*/ 49 h 62"/>
                <a:gd name="T56" fmla="*/ 1782 w 2128"/>
                <a:gd name="T57" fmla="*/ 49 h 62"/>
                <a:gd name="T58" fmla="*/ 1841 w 2128"/>
                <a:gd name="T59" fmla="*/ 47 h 62"/>
                <a:gd name="T60" fmla="*/ 1937 w 2128"/>
                <a:gd name="T61" fmla="*/ 45 h 62"/>
                <a:gd name="T62" fmla="*/ 2072 w 2128"/>
                <a:gd name="T63" fmla="*/ 45 h 62"/>
                <a:gd name="T64" fmla="*/ 2104 w 2128"/>
                <a:gd name="T65" fmla="*/ 40 h 62"/>
                <a:gd name="T66" fmla="*/ 2120 w 2128"/>
                <a:gd name="T67" fmla="*/ 26 h 62"/>
                <a:gd name="T68" fmla="*/ 2127 w 2128"/>
                <a:gd name="T69" fmla="*/ 39 h 62"/>
                <a:gd name="T70" fmla="*/ 2124 w 2128"/>
                <a:gd name="T71" fmla="*/ 49 h 62"/>
                <a:gd name="T72" fmla="*/ 2107 w 2128"/>
                <a:gd name="T73" fmla="*/ 58 h 62"/>
                <a:gd name="T74" fmla="*/ 1972 w 2128"/>
                <a:gd name="T75" fmla="*/ 58 h 62"/>
                <a:gd name="T76" fmla="*/ 1854 w 2128"/>
                <a:gd name="T77" fmla="*/ 60 h 62"/>
                <a:gd name="T78" fmla="*/ 1800 w 2128"/>
                <a:gd name="T79" fmla="*/ 61 h 62"/>
                <a:gd name="T80" fmla="*/ 1739 w 2128"/>
                <a:gd name="T81" fmla="*/ 61 h 62"/>
                <a:gd name="T82" fmla="*/ 1628 w 2128"/>
                <a:gd name="T83" fmla="*/ 57 h 62"/>
                <a:gd name="T84" fmla="*/ 1493 w 2128"/>
                <a:gd name="T85" fmla="*/ 56 h 62"/>
                <a:gd name="T86" fmla="*/ 1382 w 2128"/>
                <a:gd name="T87" fmla="*/ 58 h 62"/>
                <a:gd name="T88" fmla="*/ 1310 w 2128"/>
                <a:gd name="T89" fmla="*/ 58 h 62"/>
                <a:gd name="T90" fmla="*/ 1256 w 2128"/>
                <a:gd name="T91" fmla="*/ 58 h 62"/>
                <a:gd name="T92" fmla="*/ 1212 w 2128"/>
                <a:gd name="T93" fmla="*/ 59 h 62"/>
                <a:gd name="T94" fmla="*/ 1163 w 2128"/>
                <a:gd name="T95" fmla="*/ 57 h 62"/>
                <a:gd name="T96" fmla="*/ 1106 w 2128"/>
                <a:gd name="T97" fmla="*/ 60 h 62"/>
                <a:gd name="T98" fmla="*/ 1030 w 2128"/>
                <a:gd name="T99" fmla="*/ 59 h 62"/>
                <a:gd name="T100" fmla="*/ 971 w 2128"/>
                <a:gd name="T101" fmla="*/ 59 h 62"/>
                <a:gd name="T102" fmla="*/ 885 w 2128"/>
                <a:gd name="T103" fmla="*/ 61 h 62"/>
                <a:gd name="T104" fmla="*/ 784 w 2128"/>
                <a:gd name="T105" fmla="*/ 61 h 62"/>
                <a:gd name="T106" fmla="*/ 692 w 2128"/>
                <a:gd name="T107" fmla="*/ 61 h 62"/>
                <a:gd name="T108" fmla="*/ 609 w 2128"/>
                <a:gd name="T109" fmla="*/ 58 h 62"/>
                <a:gd name="T110" fmla="*/ 534 w 2128"/>
                <a:gd name="T111" fmla="*/ 59 h 62"/>
                <a:gd name="T112" fmla="*/ 401 w 2128"/>
                <a:gd name="T113" fmla="*/ 60 h 62"/>
                <a:gd name="T114" fmla="*/ 256 w 2128"/>
                <a:gd name="T115" fmla="*/ 59 h 62"/>
                <a:gd name="T116" fmla="*/ 19 w 2128"/>
                <a:gd name="T117" fmla="*/ 58 h 62"/>
                <a:gd name="T118" fmla="*/ 1 w 2128"/>
                <a:gd name="T119" fmla="*/ 46 h 62"/>
                <a:gd name="T120" fmla="*/ 0 w 2128"/>
                <a:gd name="T121" fmla="*/ 31 h 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8" h="62">
                  <a:moveTo>
                    <a:pt x="0" y="31"/>
                  </a:moveTo>
                  <a:lnTo>
                    <a:pt x="0" y="14"/>
                  </a:lnTo>
                  <a:lnTo>
                    <a:pt x="0" y="0"/>
                  </a:lnTo>
                  <a:lnTo>
                    <a:pt x="6" y="12"/>
                  </a:lnTo>
                  <a:lnTo>
                    <a:pt x="7" y="21"/>
                  </a:lnTo>
                  <a:lnTo>
                    <a:pt x="8" y="39"/>
                  </a:lnTo>
                  <a:lnTo>
                    <a:pt x="15" y="47"/>
                  </a:lnTo>
                  <a:lnTo>
                    <a:pt x="27" y="49"/>
                  </a:lnTo>
                  <a:lnTo>
                    <a:pt x="40" y="47"/>
                  </a:lnTo>
                  <a:lnTo>
                    <a:pt x="59" y="47"/>
                  </a:lnTo>
                  <a:lnTo>
                    <a:pt x="91" y="46"/>
                  </a:lnTo>
                  <a:lnTo>
                    <a:pt x="110" y="47"/>
                  </a:lnTo>
                  <a:lnTo>
                    <a:pt x="127" y="47"/>
                  </a:lnTo>
                  <a:lnTo>
                    <a:pt x="162" y="48"/>
                  </a:lnTo>
                  <a:lnTo>
                    <a:pt x="175" y="48"/>
                  </a:lnTo>
                  <a:lnTo>
                    <a:pt x="192" y="49"/>
                  </a:lnTo>
                  <a:lnTo>
                    <a:pt x="219" y="47"/>
                  </a:lnTo>
                  <a:lnTo>
                    <a:pt x="248" y="46"/>
                  </a:lnTo>
                  <a:lnTo>
                    <a:pt x="284" y="45"/>
                  </a:lnTo>
                  <a:lnTo>
                    <a:pt x="327" y="49"/>
                  </a:lnTo>
                  <a:lnTo>
                    <a:pt x="383" y="50"/>
                  </a:lnTo>
                  <a:lnTo>
                    <a:pt x="413" y="49"/>
                  </a:lnTo>
                  <a:lnTo>
                    <a:pt x="431" y="50"/>
                  </a:lnTo>
                  <a:lnTo>
                    <a:pt x="479" y="50"/>
                  </a:lnTo>
                  <a:lnTo>
                    <a:pt x="496" y="47"/>
                  </a:lnTo>
                  <a:lnTo>
                    <a:pt x="517" y="50"/>
                  </a:lnTo>
                  <a:lnTo>
                    <a:pt x="574" y="49"/>
                  </a:lnTo>
                  <a:lnTo>
                    <a:pt x="645" y="51"/>
                  </a:lnTo>
                  <a:lnTo>
                    <a:pt x="669" y="49"/>
                  </a:lnTo>
                  <a:lnTo>
                    <a:pt x="725" y="47"/>
                  </a:lnTo>
                  <a:lnTo>
                    <a:pt x="762" y="46"/>
                  </a:lnTo>
                  <a:lnTo>
                    <a:pt x="805" y="48"/>
                  </a:lnTo>
                  <a:lnTo>
                    <a:pt x="835" y="49"/>
                  </a:lnTo>
                  <a:lnTo>
                    <a:pt x="869" y="48"/>
                  </a:lnTo>
                  <a:lnTo>
                    <a:pt x="929" y="50"/>
                  </a:lnTo>
                  <a:lnTo>
                    <a:pt x="968" y="47"/>
                  </a:lnTo>
                  <a:lnTo>
                    <a:pt x="1005" y="47"/>
                  </a:lnTo>
                  <a:lnTo>
                    <a:pt x="1044" y="44"/>
                  </a:lnTo>
                  <a:lnTo>
                    <a:pt x="1093" y="47"/>
                  </a:lnTo>
                  <a:lnTo>
                    <a:pt x="1157" y="45"/>
                  </a:lnTo>
                  <a:lnTo>
                    <a:pt x="1230" y="45"/>
                  </a:lnTo>
                  <a:lnTo>
                    <a:pt x="1295" y="47"/>
                  </a:lnTo>
                  <a:lnTo>
                    <a:pt x="1334" y="43"/>
                  </a:lnTo>
                  <a:lnTo>
                    <a:pt x="1377" y="44"/>
                  </a:lnTo>
                  <a:lnTo>
                    <a:pt x="1394" y="47"/>
                  </a:lnTo>
                  <a:lnTo>
                    <a:pt x="1412" y="48"/>
                  </a:lnTo>
                  <a:lnTo>
                    <a:pt x="1469" y="47"/>
                  </a:lnTo>
                  <a:lnTo>
                    <a:pt x="1519" y="48"/>
                  </a:lnTo>
                  <a:lnTo>
                    <a:pt x="1587" y="49"/>
                  </a:lnTo>
                  <a:lnTo>
                    <a:pt x="1606" y="48"/>
                  </a:lnTo>
                  <a:lnTo>
                    <a:pt x="1619" y="48"/>
                  </a:lnTo>
                  <a:lnTo>
                    <a:pt x="1636" y="46"/>
                  </a:lnTo>
                  <a:lnTo>
                    <a:pt x="1670" y="48"/>
                  </a:lnTo>
                  <a:lnTo>
                    <a:pt x="1686" y="49"/>
                  </a:lnTo>
                  <a:lnTo>
                    <a:pt x="1698" y="47"/>
                  </a:lnTo>
                  <a:lnTo>
                    <a:pt x="1712" y="49"/>
                  </a:lnTo>
                  <a:lnTo>
                    <a:pt x="1739" y="47"/>
                  </a:lnTo>
                  <a:lnTo>
                    <a:pt x="1782" y="49"/>
                  </a:lnTo>
                  <a:lnTo>
                    <a:pt x="1824" y="45"/>
                  </a:lnTo>
                  <a:lnTo>
                    <a:pt x="1841" y="47"/>
                  </a:lnTo>
                  <a:lnTo>
                    <a:pt x="1859" y="47"/>
                  </a:lnTo>
                  <a:lnTo>
                    <a:pt x="1937" y="45"/>
                  </a:lnTo>
                  <a:lnTo>
                    <a:pt x="2013" y="47"/>
                  </a:lnTo>
                  <a:lnTo>
                    <a:pt x="2072" y="45"/>
                  </a:lnTo>
                  <a:lnTo>
                    <a:pt x="2092" y="43"/>
                  </a:lnTo>
                  <a:lnTo>
                    <a:pt x="2104" y="40"/>
                  </a:lnTo>
                  <a:lnTo>
                    <a:pt x="2113" y="34"/>
                  </a:lnTo>
                  <a:lnTo>
                    <a:pt x="2120" y="26"/>
                  </a:lnTo>
                  <a:lnTo>
                    <a:pt x="2127" y="13"/>
                  </a:lnTo>
                  <a:lnTo>
                    <a:pt x="2127" y="39"/>
                  </a:lnTo>
                  <a:lnTo>
                    <a:pt x="2127" y="45"/>
                  </a:lnTo>
                  <a:lnTo>
                    <a:pt x="2124" y="49"/>
                  </a:lnTo>
                  <a:lnTo>
                    <a:pt x="2118" y="54"/>
                  </a:lnTo>
                  <a:lnTo>
                    <a:pt x="2107" y="58"/>
                  </a:lnTo>
                  <a:lnTo>
                    <a:pt x="2029" y="61"/>
                  </a:lnTo>
                  <a:lnTo>
                    <a:pt x="1972" y="58"/>
                  </a:lnTo>
                  <a:lnTo>
                    <a:pt x="1945" y="60"/>
                  </a:lnTo>
                  <a:lnTo>
                    <a:pt x="1854" y="60"/>
                  </a:lnTo>
                  <a:lnTo>
                    <a:pt x="1828" y="59"/>
                  </a:lnTo>
                  <a:lnTo>
                    <a:pt x="1800" y="61"/>
                  </a:lnTo>
                  <a:lnTo>
                    <a:pt x="1772" y="59"/>
                  </a:lnTo>
                  <a:lnTo>
                    <a:pt x="1739" y="61"/>
                  </a:lnTo>
                  <a:lnTo>
                    <a:pt x="1653" y="60"/>
                  </a:lnTo>
                  <a:lnTo>
                    <a:pt x="1628" y="57"/>
                  </a:lnTo>
                  <a:lnTo>
                    <a:pt x="1547" y="60"/>
                  </a:lnTo>
                  <a:lnTo>
                    <a:pt x="1493" y="56"/>
                  </a:lnTo>
                  <a:lnTo>
                    <a:pt x="1430" y="60"/>
                  </a:lnTo>
                  <a:lnTo>
                    <a:pt x="1382" y="58"/>
                  </a:lnTo>
                  <a:lnTo>
                    <a:pt x="1336" y="60"/>
                  </a:lnTo>
                  <a:lnTo>
                    <a:pt x="1310" y="58"/>
                  </a:lnTo>
                  <a:lnTo>
                    <a:pt x="1287" y="58"/>
                  </a:lnTo>
                  <a:lnTo>
                    <a:pt x="1256" y="58"/>
                  </a:lnTo>
                  <a:lnTo>
                    <a:pt x="1235" y="57"/>
                  </a:lnTo>
                  <a:lnTo>
                    <a:pt x="1212" y="59"/>
                  </a:lnTo>
                  <a:lnTo>
                    <a:pt x="1188" y="57"/>
                  </a:lnTo>
                  <a:lnTo>
                    <a:pt x="1163" y="57"/>
                  </a:lnTo>
                  <a:lnTo>
                    <a:pt x="1134" y="59"/>
                  </a:lnTo>
                  <a:lnTo>
                    <a:pt x="1106" y="60"/>
                  </a:lnTo>
                  <a:lnTo>
                    <a:pt x="1075" y="60"/>
                  </a:lnTo>
                  <a:lnTo>
                    <a:pt x="1030" y="59"/>
                  </a:lnTo>
                  <a:lnTo>
                    <a:pt x="998" y="60"/>
                  </a:lnTo>
                  <a:lnTo>
                    <a:pt x="971" y="59"/>
                  </a:lnTo>
                  <a:lnTo>
                    <a:pt x="945" y="59"/>
                  </a:lnTo>
                  <a:lnTo>
                    <a:pt x="885" y="61"/>
                  </a:lnTo>
                  <a:lnTo>
                    <a:pt x="837" y="58"/>
                  </a:lnTo>
                  <a:lnTo>
                    <a:pt x="784" y="61"/>
                  </a:lnTo>
                  <a:lnTo>
                    <a:pt x="740" y="59"/>
                  </a:lnTo>
                  <a:lnTo>
                    <a:pt x="692" y="61"/>
                  </a:lnTo>
                  <a:lnTo>
                    <a:pt x="652" y="59"/>
                  </a:lnTo>
                  <a:lnTo>
                    <a:pt x="609" y="58"/>
                  </a:lnTo>
                  <a:lnTo>
                    <a:pt x="569" y="59"/>
                  </a:lnTo>
                  <a:lnTo>
                    <a:pt x="534" y="59"/>
                  </a:lnTo>
                  <a:lnTo>
                    <a:pt x="431" y="59"/>
                  </a:lnTo>
                  <a:lnTo>
                    <a:pt x="401" y="60"/>
                  </a:lnTo>
                  <a:lnTo>
                    <a:pt x="311" y="59"/>
                  </a:lnTo>
                  <a:lnTo>
                    <a:pt x="256" y="59"/>
                  </a:lnTo>
                  <a:lnTo>
                    <a:pt x="103" y="58"/>
                  </a:lnTo>
                  <a:lnTo>
                    <a:pt x="19" y="58"/>
                  </a:lnTo>
                  <a:lnTo>
                    <a:pt x="4" y="54"/>
                  </a:lnTo>
                  <a:lnTo>
                    <a:pt x="1" y="46"/>
                  </a:lnTo>
                  <a:lnTo>
                    <a:pt x="0" y="39"/>
                  </a:lnTo>
                  <a:lnTo>
                    <a:pt x="0" y="31"/>
                  </a:lnTo>
                </a:path>
              </a:pathLst>
            </a:custGeom>
            <a:solidFill>
              <a:schemeClr val="bg1"/>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grpSp>
      <p:grpSp>
        <p:nvGrpSpPr>
          <p:cNvPr id="1037" name="Group 21"/>
          <p:cNvGrpSpPr>
            <a:grpSpLocks/>
          </p:cNvGrpSpPr>
          <p:nvPr/>
        </p:nvGrpSpPr>
        <p:grpSpPr bwMode="auto">
          <a:xfrm>
            <a:off x="5646738" y="153988"/>
            <a:ext cx="3435350" cy="552450"/>
            <a:chOff x="3557" y="97"/>
            <a:chExt cx="2164" cy="348"/>
          </a:xfrm>
        </p:grpSpPr>
        <p:sp>
          <p:nvSpPr>
            <p:cNvPr id="1041" name="Freeform 22"/>
            <p:cNvSpPr>
              <a:spLocks/>
            </p:cNvSpPr>
            <p:nvPr/>
          </p:nvSpPr>
          <p:spPr bwMode="auto">
            <a:xfrm>
              <a:off x="3557" y="97"/>
              <a:ext cx="2164" cy="284"/>
            </a:xfrm>
            <a:custGeom>
              <a:avLst/>
              <a:gdLst>
                <a:gd name="T0" fmla="*/ 29 w 2164"/>
                <a:gd name="T1" fmla="*/ 4 h 284"/>
                <a:gd name="T2" fmla="*/ 46 w 2164"/>
                <a:gd name="T3" fmla="*/ 0 h 284"/>
                <a:gd name="T4" fmla="*/ 2096 w 2164"/>
                <a:gd name="T5" fmla="*/ 0 h 284"/>
                <a:gd name="T6" fmla="*/ 2120 w 2164"/>
                <a:gd name="T7" fmla="*/ 3 h 284"/>
                <a:gd name="T8" fmla="*/ 2137 w 2164"/>
                <a:gd name="T9" fmla="*/ 10 h 284"/>
                <a:gd name="T10" fmla="*/ 2152 w 2164"/>
                <a:gd name="T11" fmla="*/ 28 h 284"/>
                <a:gd name="T12" fmla="*/ 2160 w 2164"/>
                <a:gd name="T13" fmla="*/ 49 h 284"/>
                <a:gd name="T14" fmla="*/ 2163 w 2164"/>
                <a:gd name="T15" fmla="*/ 73 h 284"/>
                <a:gd name="T16" fmla="*/ 2163 w 2164"/>
                <a:gd name="T17" fmla="*/ 283 h 284"/>
                <a:gd name="T18" fmla="*/ 81 w 2164"/>
                <a:gd name="T19" fmla="*/ 283 h 284"/>
                <a:gd name="T20" fmla="*/ 0 w 2164"/>
                <a:gd name="T21" fmla="*/ 283 h 284"/>
                <a:gd name="T22" fmla="*/ 0 w 2164"/>
                <a:gd name="T23" fmla="*/ 87 h 284"/>
                <a:gd name="T24" fmla="*/ 1 w 2164"/>
                <a:gd name="T25" fmla="*/ 59 h 284"/>
                <a:gd name="T26" fmla="*/ 9 w 2164"/>
                <a:gd name="T27" fmla="*/ 31 h 284"/>
                <a:gd name="T28" fmla="*/ 16 w 2164"/>
                <a:gd name="T29" fmla="*/ 16 h 284"/>
                <a:gd name="T30" fmla="*/ 29 w 2164"/>
                <a:gd name="T31" fmla="*/ 4 h 2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4" h="284">
                  <a:moveTo>
                    <a:pt x="29" y="4"/>
                  </a:moveTo>
                  <a:lnTo>
                    <a:pt x="46" y="0"/>
                  </a:lnTo>
                  <a:lnTo>
                    <a:pt x="2096" y="0"/>
                  </a:lnTo>
                  <a:lnTo>
                    <a:pt x="2120" y="3"/>
                  </a:lnTo>
                  <a:lnTo>
                    <a:pt x="2137" y="10"/>
                  </a:lnTo>
                  <a:lnTo>
                    <a:pt x="2152" y="28"/>
                  </a:lnTo>
                  <a:lnTo>
                    <a:pt x="2160" y="49"/>
                  </a:lnTo>
                  <a:lnTo>
                    <a:pt x="2163" y="73"/>
                  </a:lnTo>
                  <a:lnTo>
                    <a:pt x="2163" y="283"/>
                  </a:lnTo>
                  <a:lnTo>
                    <a:pt x="81" y="283"/>
                  </a:lnTo>
                  <a:lnTo>
                    <a:pt x="0" y="283"/>
                  </a:lnTo>
                  <a:lnTo>
                    <a:pt x="0" y="87"/>
                  </a:lnTo>
                  <a:lnTo>
                    <a:pt x="1" y="59"/>
                  </a:lnTo>
                  <a:lnTo>
                    <a:pt x="9" y="31"/>
                  </a:lnTo>
                  <a:lnTo>
                    <a:pt x="16" y="16"/>
                  </a:lnTo>
                  <a:lnTo>
                    <a:pt x="29" y="4"/>
                  </a:lnTo>
                </a:path>
              </a:pathLst>
            </a:custGeom>
            <a:gradFill rotWithShape="0">
              <a:gsLst>
                <a:gs pos="0">
                  <a:srgbClr val="00CCFF"/>
                </a:gs>
                <a:gs pos="100000">
                  <a:srgbClr val="FFFFFF"/>
                </a:gs>
              </a:gsLst>
              <a:lin ang="540000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1042" name="Freeform 23"/>
            <p:cNvSpPr>
              <a:spLocks/>
            </p:cNvSpPr>
            <p:nvPr/>
          </p:nvSpPr>
          <p:spPr bwMode="auto">
            <a:xfrm>
              <a:off x="3557" y="278"/>
              <a:ext cx="2164" cy="123"/>
            </a:xfrm>
            <a:custGeom>
              <a:avLst/>
              <a:gdLst>
                <a:gd name="T0" fmla="*/ 105 w 2164"/>
                <a:gd name="T1" fmla="*/ 42 h 123"/>
                <a:gd name="T2" fmla="*/ 170 w 2164"/>
                <a:gd name="T3" fmla="*/ 42 h 123"/>
                <a:gd name="T4" fmla="*/ 221 w 2164"/>
                <a:gd name="T5" fmla="*/ 63 h 123"/>
                <a:gd name="T6" fmla="*/ 305 w 2164"/>
                <a:gd name="T7" fmla="*/ 50 h 123"/>
                <a:gd name="T8" fmla="*/ 400 w 2164"/>
                <a:gd name="T9" fmla="*/ 44 h 123"/>
                <a:gd name="T10" fmla="*/ 466 w 2164"/>
                <a:gd name="T11" fmla="*/ 57 h 123"/>
                <a:gd name="T12" fmla="*/ 538 w 2164"/>
                <a:gd name="T13" fmla="*/ 50 h 123"/>
                <a:gd name="T14" fmla="*/ 654 w 2164"/>
                <a:gd name="T15" fmla="*/ 54 h 123"/>
                <a:gd name="T16" fmla="*/ 728 w 2164"/>
                <a:gd name="T17" fmla="*/ 63 h 123"/>
                <a:gd name="T18" fmla="*/ 815 w 2164"/>
                <a:gd name="T19" fmla="*/ 38 h 123"/>
                <a:gd name="T20" fmla="*/ 880 w 2164"/>
                <a:gd name="T21" fmla="*/ 60 h 123"/>
                <a:gd name="T22" fmla="*/ 968 w 2164"/>
                <a:gd name="T23" fmla="*/ 56 h 123"/>
                <a:gd name="T24" fmla="*/ 1013 w 2164"/>
                <a:gd name="T25" fmla="*/ 60 h 123"/>
                <a:gd name="T26" fmla="*/ 1053 w 2164"/>
                <a:gd name="T27" fmla="*/ 38 h 123"/>
                <a:gd name="T28" fmla="*/ 1105 w 2164"/>
                <a:gd name="T29" fmla="*/ 22 h 123"/>
                <a:gd name="T30" fmla="*/ 1167 w 2164"/>
                <a:gd name="T31" fmla="*/ 21 h 123"/>
                <a:gd name="T32" fmla="*/ 1218 w 2164"/>
                <a:gd name="T33" fmla="*/ 14 h 123"/>
                <a:gd name="T34" fmla="*/ 1265 w 2164"/>
                <a:gd name="T35" fmla="*/ 32 h 123"/>
                <a:gd name="T36" fmla="*/ 1316 w 2164"/>
                <a:gd name="T37" fmla="*/ 44 h 123"/>
                <a:gd name="T38" fmla="*/ 1399 w 2164"/>
                <a:gd name="T39" fmla="*/ 35 h 123"/>
                <a:gd name="T40" fmla="*/ 1436 w 2164"/>
                <a:gd name="T41" fmla="*/ 59 h 123"/>
                <a:gd name="T42" fmla="*/ 1493 w 2164"/>
                <a:gd name="T43" fmla="*/ 63 h 123"/>
                <a:gd name="T44" fmla="*/ 1589 w 2164"/>
                <a:gd name="T45" fmla="*/ 63 h 123"/>
                <a:gd name="T46" fmla="*/ 1647 w 2164"/>
                <a:gd name="T47" fmla="*/ 52 h 123"/>
                <a:gd name="T48" fmla="*/ 1691 w 2164"/>
                <a:gd name="T49" fmla="*/ 57 h 123"/>
                <a:gd name="T50" fmla="*/ 1743 w 2164"/>
                <a:gd name="T51" fmla="*/ 38 h 123"/>
                <a:gd name="T52" fmla="*/ 1817 w 2164"/>
                <a:gd name="T53" fmla="*/ 35 h 123"/>
                <a:gd name="T54" fmla="*/ 1878 w 2164"/>
                <a:gd name="T55" fmla="*/ 14 h 123"/>
                <a:gd name="T56" fmla="*/ 1926 w 2164"/>
                <a:gd name="T57" fmla="*/ 10 h 123"/>
                <a:gd name="T58" fmla="*/ 1988 w 2164"/>
                <a:gd name="T59" fmla="*/ 18 h 123"/>
                <a:gd name="T60" fmla="*/ 2042 w 2164"/>
                <a:gd name="T61" fmla="*/ 1 h 123"/>
                <a:gd name="T62" fmla="*/ 2093 w 2164"/>
                <a:gd name="T63" fmla="*/ 32 h 123"/>
                <a:gd name="T64" fmla="*/ 2150 w 2164"/>
                <a:gd name="T65" fmla="*/ 16 h 123"/>
                <a:gd name="T66" fmla="*/ 2163 w 2164"/>
                <a:gd name="T67" fmla="*/ 122 h 123"/>
                <a:gd name="T68" fmla="*/ 893 w 2164"/>
                <a:gd name="T69" fmla="*/ 99 h 123"/>
                <a:gd name="T70" fmla="*/ 0 w 2164"/>
                <a:gd name="T71" fmla="*/ 19 h 123"/>
                <a:gd name="T72" fmla="*/ 32 w 2164"/>
                <a:gd name="T73" fmla="*/ 33 h 123"/>
                <a:gd name="T74" fmla="*/ 75 w 2164"/>
                <a:gd name="T75" fmla="*/ 38 h 1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4" h="123">
                  <a:moveTo>
                    <a:pt x="75" y="38"/>
                  </a:moveTo>
                  <a:lnTo>
                    <a:pt x="105" y="42"/>
                  </a:lnTo>
                  <a:lnTo>
                    <a:pt x="138" y="38"/>
                  </a:lnTo>
                  <a:lnTo>
                    <a:pt x="170" y="42"/>
                  </a:lnTo>
                  <a:lnTo>
                    <a:pt x="195" y="53"/>
                  </a:lnTo>
                  <a:lnTo>
                    <a:pt x="221" y="63"/>
                  </a:lnTo>
                  <a:lnTo>
                    <a:pt x="266" y="54"/>
                  </a:lnTo>
                  <a:lnTo>
                    <a:pt x="305" y="50"/>
                  </a:lnTo>
                  <a:lnTo>
                    <a:pt x="360" y="50"/>
                  </a:lnTo>
                  <a:lnTo>
                    <a:pt x="400" y="44"/>
                  </a:lnTo>
                  <a:lnTo>
                    <a:pt x="435" y="50"/>
                  </a:lnTo>
                  <a:lnTo>
                    <a:pt x="466" y="57"/>
                  </a:lnTo>
                  <a:lnTo>
                    <a:pt x="494" y="59"/>
                  </a:lnTo>
                  <a:lnTo>
                    <a:pt x="538" y="50"/>
                  </a:lnTo>
                  <a:lnTo>
                    <a:pt x="586" y="50"/>
                  </a:lnTo>
                  <a:lnTo>
                    <a:pt x="654" y="54"/>
                  </a:lnTo>
                  <a:lnTo>
                    <a:pt x="683" y="65"/>
                  </a:lnTo>
                  <a:lnTo>
                    <a:pt x="728" y="63"/>
                  </a:lnTo>
                  <a:lnTo>
                    <a:pt x="773" y="44"/>
                  </a:lnTo>
                  <a:lnTo>
                    <a:pt x="815" y="38"/>
                  </a:lnTo>
                  <a:lnTo>
                    <a:pt x="844" y="44"/>
                  </a:lnTo>
                  <a:lnTo>
                    <a:pt x="880" y="60"/>
                  </a:lnTo>
                  <a:lnTo>
                    <a:pt x="921" y="66"/>
                  </a:lnTo>
                  <a:lnTo>
                    <a:pt x="968" y="56"/>
                  </a:lnTo>
                  <a:lnTo>
                    <a:pt x="989" y="52"/>
                  </a:lnTo>
                  <a:lnTo>
                    <a:pt x="1013" y="60"/>
                  </a:lnTo>
                  <a:lnTo>
                    <a:pt x="1032" y="50"/>
                  </a:lnTo>
                  <a:lnTo>
                    <a:pt x="1053" y="38"/>
                  </a:lnTo>
                  <a:lnTo>
                    <a:pt x="1078" y="26"/>
                  </a:lnTo>
                  <a:lnTo>
                    <a:pt x="1105" y="22"/>
                  </a:lnTo>
                  <a:lnTo>
                    <a:pt x="1136" y="26"/>
                  </a:lnTo>
                  <a:lnTo>
                    <a:pt x="1167" y="21"/>
                  </a:lnTo>
                  <a:lnTo>
                    <a:pt x="1198" y="14"/>
                  </a:lnTo>
                  <a:lnTo>
                    <a:pt x="1218" y="14"/>
                  </a:lnTo>
                  <a:lnTo>
                    <a:pt x="1237" y="16"/>
                  </a:lnTo>
                  <a:lnTo>
                    <a:pt x="1265" y="32"/>
                  </a:lnTo>
                  <a:lnTo>
                    <a:pt x="1293" y="29"/>
                  </a:lnTo>
                  <a:lnTo>
                    <a:pt x="1316" y="44"/>
                  </a:lnTo>
                  <a:lnTo>
                    <a:pt x="1361" y="44"/>
                  </a:lnTo>
                  <a:lnTo>
                    <a:pt x="1399" y="35"/>
                  </a:lnTo>
                  <a:lnTo>
                    <a:pt x="1417" y="47"/>
                  </a:lnTo>
                  <a:lnTo>
                    <a:pt x="1436" y="59"/>
                  </a:lnTo>
                  <a:lnTo>
                    <a:pt x="1462" y="56"/>
                  </a:lnTo>
                  <a:lnTo>
                    <a:pt x="1493" y="63"/>
                  </a:lnTo>
                  <a:lnTo>
                    <a:pt x="1526" y="56"/>
                  </a:lnTo>
                  <a:lnTo>
                    <a:pt x="1589" y="63"/>
                  </a:lnTo>
                  <a:lnTo>
                    <a:pt x="1616" y="69"/>
                  </a:lnTo>
                  <a:lnTo>
                    <a:pt x="1647" y="52"/>
                  </a:lnTo>
                  <a:lnTo>
                    <a:pt x="1667" y="51"/>
                  </a:lnTo>
                  <a:lnTo>
                    <a:pt x="1691" y="57"/>
                  </a:lnTo>
                  <a:lnTo>
                    <a:pt x="1714" y="54"/>
                  </a:lnTo>
                  <a:lnTo>
                    <a:pt x="1743" y="38"/>
                  </a:lnTo>
                  <a:lnTo>
                    <a:pt x="1793" y="33"/>
                  </a:lnTo>
                  <a:lnTo>
                    <a:pt x="1817" y="35"/>
                  </a:lnTo>
                  <a:lnTo>
                    <a:pt x="1842" y="35"/>
                  </a:lnTo>
                  <a:lnTo>
                    <a:pt x="1878" y="14"/>
                  </a:lnTo>
                  <a:lnTo>
                    <a:pt x="1899" y="6"/>
                  </a:lnTo>
                  <a:lnTo>
                    <a:pt x="1926" y="10"/>
                  </a:lnTo>
                  <a:lnTo>
                    <a:pt x="1957" y="32"/>
                  </a:lnTo>
                  <a:lnTo>
                    <a:pt x="1988" y="18"/>
                  </a:lnTo>
                  <a:lnTo>
                    <a:pt x="2017" y="0"/>
                  </a:lnTo>
                  <a:lnTo>
                    <a:pt x="2042" y="1"/>
                  </a:lnTo>
                  <a:lnTo>
                    <a:pt x="2071" y="38"/>
                  </a:lnTo>
                  <a:lnTo>
                    <a:pt x="2093" y="32"/>
                  </a:lnTo>
                  <a:lnTo>
                    <a:pt x="2125" y="16"/>
                  </a:lnTo>
                  <a:lnTo>
                    <a:pt x="2150" y="16"/>
                  </a:lnTo>
                  <a:lnTo>
                    <a:pt x="2163" y="28"/>
                  </a:lnTo>
                  <a:lnTo>
                    <a:pt x="2163" y="122"/>
                  </a:lnTo>
                  <a:lnTo>
                    <a:pt x="909" y="95"/>
                  </a:lnTo>
                  <a:lnTo>
                    <a:pt x="893" y="99"/>
                  </a:lnTo>
                  <a:lnTo>
                    <a:pt x="0" y="88"/>
                  </a:lnTo>
                  <a:lnTo>
                    <a:pt x="0" y="19"/>
                  </a:lnTo>
                  <a:lnTo>
                    <a:pt x="13" y="29"/>
                  </a:lnTo>
                  <a:lnTo>
                    <a:pt x="32" y="33"/>
                  </a:lnTo>
                  <a:lnTo>
                    <a:pt x="56" y="34"/>
                  </a:lnTo>
                  <a:lnTo>
                    <a:pt x="75" y="38"/>
                  </a:lnTo>
                </a:path>
              </a:pathLst>
            </a:custGeom>
            <a:solidFill>
              <a:srgbClr val="003300"/>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1043" name="Freeform 24"/>
            <p:cNvSpPr>
              <a:spLocks/>
            </p:cNvSpPr>
            <p:nvPr/>
          </p:nvSpPr>
          <p:spPr bwMode="auto">
            <a:xfrm>
              <a:off x="3557" y="320"/>
              <a:ext cx="2164" cy="125"/>
            </a:xfrm>
            <a:custGeom>
              <a:avLst/>
              <a:gdLst>
                <a:gd name="T0" fmla="*/ 46 w 2164"/>
                <a:gd name="T1" fmla="*/ 123 h 125"/>
                <a:gd name="T2" fmla="*/ 2096 w 2164"/>
                <a:gd name="T3" fmla="*/ 124 h 125"/>
                <a:gd name="T4" fmla="*/ 2137 w 2164"/>
                <a:gd name="T5" fmla="*/ 120 h 125"/>
                <a:gd name="T6" fmla="*/ 2160 w 2164"/>
                <a:gd name="T7" fmla="*/ 104 h 125"/>
                <a:gd name="T8" fmla="*/ 2163 w 2164"/>
                <a:gd name="T9" fmla="*/ 14 h 125"/>
                <a:gd name="T10" fmla="*/ 2134 w 2164"/>
                <a:gd name="T11" fmla="*/ 4 h 125"/>
                <a:gd name="T12" fmla="*/ 2118 w 2164"/>
                <a:gd name="T13" fmla="*/ 34 h 125"/>
                <a:gd name="T14" fmla="*/ 2097 w 2164"/>
                <a:gd name="T15" fmla="*/ 31 h 125"/>
                <a:gd name="T16" fmla="*/ 2054 w 2164"/>
                <a:gd name="T17" fmla="*/ 17 h 125"/>
                <a:gd name="T18" fmla="*/ 1998 w 2164"/>
                <a:gd name="T19" fmla="*/ 21 h 125"/>
                <a:gd name="T20" fmla="*/ 1951 w 2164"/>
                <a:gd name="T21" fmla="*/ 25 h 125"/>
                <a:gd name="T22" fmla="*/ 1910 w 2164"/>
                <a:gd name="T23" fmla="*/ 17 h 125"/>
                <a:gd name="T24" fmla="*/ 1868 w 2164"/>
                <a:gd name="T25" fmla="*/ 27 h 125"/>
                <a:gd name="T26" fmla="*/ 1841 w 2164"/>
                <a:gd name="T27" fmla="*/ 33 h 125"/>
                <a:gd name="T28" fmla="*/ 1776 w 2164"/>
                <a:gd name="T29" fmla="*/ 28 h 125"/>
                <a:gd name="T30" fmla="*/ 1716 w 2164"/>
                <a:gd name="T31" fmla="*/ 24 h 125"/>
                <a:gd name="T32" fmla="*/ 1644 w 2164"/>
                <a:gd name="T33" fmla="*/ 54 h 125"/>
                <a:gd name="T34" fmla="*/ 1589 w 2164"/>
                <a:gd name="T35" fmla="*/ 38 h 125"/>
                <a:gd name="T36" fmla="*/ 1524 w 2164"/>
                <a:gd name="T37" fmla="*/ 37 h 125"/>
                <a:gd name="T38" fmla="*/ 1417 w 2164"/>
                <a:gd name="T39" fmla="*/ 36 h 125"/>
                <a:gd name="T40" fmla="*/ 1367 w 2164"/>
                <a:gd name="T41" fmla="*/ 33 h 125"/>
                <a:gd name="T42" fmla="*/ 1327 w 2164"/>
                <a:gd name="T43" fmla="*/ 24 h 125"/>
                <a:gd name="T44" fmla="*/ 1237 w 2164"/>
                <a:gd name="T45" fmla="*/ 43 h 125"/>
                <a:gd name="T46" fmla="*/ 1159 w 2164"/>
                <a:gd name="T47" fmla="*/ 33 h 125"/>
                <a:gd name="T48" fmla="*/ 1065 w 2164"/>
                <a:gd name="T49" fmla="*/ 38 h 125"/>
                <a:gd name="T50" fmla="*/ 988 w 2164"/>
                <a:gd name="T51" fmla="*/ 38 h 125"/>
                <a:gd name="T52" fmla="*/ 897 w 2164"/>
                <a:gd name="T53" fmla="*/ 51 h 125"/>
                <a:gd name="T54" fmla="*/ 801 w 2164"/>
                <a:gd name="T55" fmla="*/ 45 h 125"/>
                <a:gd name="T56" fmla="*/ 692 w 2164"/>
                <a:gd name="T57" fmla="*/ 46 h 125"/>
                <a:gd name="T58" fmla="*/ 575 w 2164"/>
                <a:gd name="T59" fmla="*/ 33 h 125"/>
                <a:gd name="T60" fmla="*/ 454 w 2164"/>
                <a:gd name="T61" fmla="*/ 23 h 125"/>
                <a:gd name="T62" fmla="*/ 371 w 2164"/>
                <a:gd name="T63" fmla="*/ 35 h 125"/>
                <a:gd name="T64" fmla="*/ 322 w 2164"/>
                <a:gd name="T65" fmla="*/ 31 h 125"/>
                <a:gd name="T66" fmla="*/ 252 w 2164"/>
                <a:gd name="T67" fmla="*/ 36 h 125"/>
                <a:gd name="T68" fmla="*/ 176 w 2164"/>
                <a:gd name="T69" fmla="*/ 35 h 125"/>
                <a:gd name="T70" fmla="*/ 99 w 2164"/>
                <a:gd name="T71" fmla="*/ 43 h 125"/>
                <a:gd name="T72" fmla="*/ 20 w 2164"/>
                <a:gd name="T73" fmla="*/ 37 h 125"/>
                <a:gd name="T74" fmla="*/ 2 w 2164"/>
                <a:gd name="T75" fmla="*/ 73 h 125"/>
                <a:gd name="T76" fmla="*/ 16 w 2164"/>
                <a:gd name="T77" fmla="*/ 116 h 1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4" h="125">
                  <a:moveTo>
                    <a:pt x="29" y="120"/>
                  </a:moveTo>
                  <a:lnTo>
                    <a:pt x="46" y="123"/>
                  </a:lnTo>
                  <a:lnTo>
                    <a:pt x="66" y="124"/>
                  </a:lnTo>
                  <a:lnTo>
                    <a:pt x="2096" y="124"/>
                  </a:lnTo>
                  <a:lnTo>
                    <a:pt x="2120" y="122"/>
                  </a:lnTo>
                  <a:lnTo>
                    <a:pt x="2137" y="120"/>
                  </a:lnTo>
                  <a:lnTo>
                    <a:pt x="2152" y="113"/>
                  </a:lnTo>
                  <a:lnTo>
                    <a:pt x="2160" y="104"/>
                  </a:lnTo>
                  <a:lnTo>
                    <a:pt x="2163" y="95"/>
                  </a:lnTo>
                  <a:lnTo>
                    <a:pt x="2163" y="14"/>
                  </a:lnTo>
                  <a:lnTo>
                    <a:pt x="2144" y="0"/>
                  </a:lnTo>
                  <a:lnTo>
                    <a:pt x="2134" y="4"/>
                  </a:lnTo>
                  <a:lnTo>
                    <a:pt x="2125" y="18"/>
                  </a:lnTo>
                  <a:lnTo>
                    <a:pt x="2118" y="34"/>
                  </a:lnTo>
                  <a:lnTo>
                    <a:pt x="2109" y="33"/>
                  </a:lnTo>
                  <a:lnTo>
                    <a:pt x="2097" y="31"/>
                  </a:lnTo>
                  <a:lnTo>
                    <a:pt x="2071" y="23"/>
                  </a:lnTo>
                  <a:lnTo>
                    <a:pt x="2054" y="17"/>
                  </a:lnTo>
                  <a:lnTo>
                    <a:pt x="2027" y="14"/>
                  </a:lnTo>
                  <a:lnTo>
                    <a:pt x="1998" y="21"/>
                  </a:lnTo>
                  <a:lnTo>
                    <a:pt x="1970" y="33"/>
                  </a:lnTo>
                  <a:lnTo>
                    <a:pt x="1951" y="25"/>
                  </a:lnTo>
                  <a:lnTo>
                    <a:pt x="1934" y="23"/>
                  </a:lnTo>
                  <a:lnTo>
                    <a:pt x="1910" y="17"/>
                  </a:lnTo>
                  <a:lnTo>
                    <a:pt x="1885" y="19"/>
                  </a:lnTo>
                  <a:lnTo>
                    <a:pt x="1868" y="27"/>
                  </a:lnTo>
                  <a:lnTo>
                    <a:pt x="1861" y="37"/>
                  </a:lnTo>
                  <a:lnTo>
                    <a:pt x="1841" y="33"/>
                  </a:lnTo>
                  <a:lnTo>
                    <a:pt x="1813" y="33"/>
                  </a:lnTo>
                  <a:lnTo>
                    <a:pt x="1776" y="28"/>
                  </a:lnTo>
                  <a:lnTo>
                    <a:pt x="1744" y="37"/>
                  </a:lnTo>
                  <a:lnTo>
                    <a:pt x="1716" y="24"/>
                  </a:lnTo>
                  <a:lnTo>
                    <a:pt x="1679" y="33"/>
                  </a:lnTo>
                  <a:lnTo>
                    <a:pt x="1644" y="54"/>
                  </a:lnTo>
                  <a:lnTo>
                    <a:pt x="1614" y="46"/>
                  </a:lnTo>
                  <a:lnTo>
                    <a:pt x="1589" y="38"/>
                  </a:lnTo>
                  <a:lnTo>
                    <a:pt x="1560" y="34"/>
                  </a:lnTo>
                  <a:lnTo>
                    <a:pt x="1524" y="37"/>
                  </a:lnTo>
                  <a:lnTo>
                    <a:pt x="1467" y="44"/>
                  </a:lnTo>
                  <a:lnTo>
                    <a:pt x="1417" y="36"/>
                  </a:lnTo>
                  <a:lnTo>
                    <a:pt x="1395" y="40"/>
                  </a:lnTo>
                  <a:lnTo>
                    <a:pt x="1367" y="33"/>
                  </a:lnTo>
                  <a:lnTo>
                    <a:pt x="1348" y="25"/>
                  </a:lnTo>
                  <a:lnTo>
                    <a:pt x="1327" y="24"/>
                  </a:lnTo>
                  <a:lnTo>
                    <a:pt x="1287" y="28"/>
                  </a:lnTo>
                  <a:lnTo>
                    <a:pt x="1237" y="43"/>
                  </a:lnTo>
                  <a:lnTo>
                    <a:pt x="1194" y="30"/>
                  </a:lnTo>
                  <a:lnTo>
                    <a:pt x="1159" y="33"/>
                  </a:lnTo>
                  <a:lnTo>
                    <a:pt x="1125" y="51"/>
                  </a:lnTo>
                  <a:lnTo>
                    <a:pt x="1065" y="38"/>
                  </a:lnTo>
                  <a:lnTo>
                    <a:pt x="1019" y="45"/>
                  </a:lnTo>
                  <a:lnTo>
                    <a:pt x="988" y="38"/>
                  </a:lnTo>
                  <a:lnTo>
                    <a:pt x="943" y="42"/>
                  </a:lnTo>
                  <a:lnTo>
                    <a:pt x="897" y="51"/>
                  </a:lnTo>
                  <a:lnTo>
                    <a:pt x="866" y="48"/>
                  </a:lnTo>
                  <a:lnTo>
                    <a:pt x="801" y="45"/>
                  </a:lnTo>
                  <a:lnTo>
                    <a:pt x="760" y="51"/>
                  </a:lnTo>
                  <a:lnTo>
                    <a:pt x="692" y="46"/>
                  </a:lnTo>
                  <a:lnTo>
                    <a:pt x="636" y="42"/>
                  </a:lnTo>
                  <a:lnTo>
                    <a:pt x="575" y="33"/>
                  </a:lnTo>
                  <a:lnTo>
                    <a:pt x="518" y="42"/>
                  </a:lnTo>
                  <a:lnTo>
                    <a:pt x="454" y="23"/>
                  </a:lnTo>
                  <a:lnTo>
                    <a:pt x="404" y="24"/>
                  </a:lnTo>
                  <a:lnTo>
                    <a:pt x="371" y="35"/>
                  </a:lnTo>
                  <a:lnTo>
                    <a:pt x="349" y="26"/>
                  </a:lnTo>
                  <a:lnTo>
                    <a:pt x="322" y="31"/>
                  </a:lnTo>
                  <a:lnTo>
                    <a:pt x="287" y="33"/>
                  </a:lnTo>
                  <a:lnTo>
                    <a:pt x="252" y="36"/>
                  </a:lnTo>
                  <a:lnTo>
                    <a:pt x="211" y="44"/>
                  </a:lnTo>
                  <a:lnTo>
                    <a:pt x="176" y="35"/>
                  </a:lnTo>
                  <a:lnTo>
                    <a:pt x="143" y="39"/>
                  </a:lnTo>
                  <a:lnTo>
                    <a:pt x="99" y="43"/>
                  </a:lnTo>
                  <a:lnTo>
                    <a:pt x="71" y="39"/>
                  </a:lnTo>
                  <a:lnTo>
                    <a:pt x="20" y="37"/>
                  </a:lnTo>
                  <a:lnTo>
                    <a:pt x="0" y="46"/>
                  </a:lnTo>
                  <a:lnTo>
                    <a:pt x="2" y="73"/>
                  </a:lnTo>
                  <a:lnTo>
                    <a:pt x="5" y="96"/>
                  </a:lnTo>
                  <a:lnTo>
                    <a:pt x="16" y="116"/>
                  </a:lnTo>
                  <a:lnTo>
                    <a:pt x="29" y="120"/>
                  </a:lnTo>
                </a:path>
              </a:pathLst>
            </a:custGeom>
            <a:gradFill rotWithShape="0">
              <a:gsLst>
                <a:gs pos="0">
                  <a:srgbClr val="CC6600"/>
                </a:gs>
                <a:gs pos="100000">
                  <a:srgbClr val="000000"/>
                </a:gs>
              </a:gsLst>
              <a:lin ang="5400000" scaled="1"/>
            </a:gra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1044" name="Freeform 25"/>
            <p:cNvSpPr>
              <a:spLocks/>
            </p:cNvSpPr>
            <p:nvPr/>
          </p:nvSpPr>
          <p:spPr bwMode="auto">
            <a:xfrm>
              <a:off x="3570" y="104"/>
              <a:ext cx="2129" cy="162"/>
            </a:xfrm>
            <a:custGeom>
              <a:avLst/>
              <a:gdLst>
                <a:gd name="T0" fmla="*/ 0 w 2129"/>
                <a:gd name="T1" fmla="*/ 122 h 162"/>
                <a:gd name="T2" fmla="*/ 5 w 2129"/>
                <a:gd name="T3" fmla="*/ 129 h 162"/>
                <a:gd name="T4" fmla="*/ 9 w 2129"/>
                <a:gd name="T5" fmla="*/ 58 h 162"/>
                <a:gd name="T6" fmla="*/ 28 w 2129"/>
                <a:gd name="T7" fmla="*/ 29 h 162"/>
                <a:gd name="T8" fmla="*/ 101 w 2129"/>
                <a:gd name="T9" fmla="*/ 25 h 162"/>
                <a:gd name="T10" fmla="*/ 243 w 2129"/>
                <a:gd name="T11" fmla="*/ 29 h 162"/>
                <a:gd name="T12" fmla="*/ 378 w 2129"/>
                <a:gd name="T13" fmla="*/ 28 h 162"/>
                <a:gd name="T14" fmla="*/ 537 w 2129"/>
                <a:gd name="T15" fmla="*/ 29 h 162"/>
                <a:gd name="T16" fmla="*/ 645 w 2129"/>
                <a:gd name="T17" fmla="*/ 25 h 162"/>
                <a:gd name="T18" fmla="*/ 735 w 2129"/>
                <a:gd name="T19" fmla="*/ 25 h 162"/>
                <a:gd name="T20" fmla="*/ 870 w 2129"/>
                <a:gd name="T21" fmla="*/ 33 h 162"/>
                <a:gd name="T22" fmla="*/ 968 w 2129"/>
                <a:gd name="T23" fmla="*/ 35 h 162"/>
                <a:gd name="T24" fmla="*/ 1079 w 2129"/>
                <a:gd name="T25" fmla="*/ 29 h 162"/>
                <a:gd name="T26" fmla="*/ 1212 w 2129"/>
                <a:gd name="T27" fmla="*/ 40 h 162"/>
                <a:gd name="T28" fmla="*/ 1316 w 2129"/>
                <a:gd name="T29" fmla="*/ 37 h 162"/>
                <a:gd name="T30" fmla="*/ 1414 w 2129"/>
                <a:gd name="T31" fmla="*/ 32 h 162"/>
                <a:gd name="T32" fmla="*/ 1525 w 2129"/>
                <a:gd name="T33" fmla="*/ 36 h 162"/>
                <a:gd name="T34" fmla="*/ 1621 w 2129"/>
                <a:gd name="T35" fmla="*/ 32 h 162"/>
                <a:gd name="T36" fmla="*/ 1714 w 2129"/>
                <a:gd name="T37" fmla="*/ 29 h 162"/>
                <a:gd name="T38" fmla="*/ 1781 w 2129"/>
                <a:gd name="T39" fmla="*/ 32 h 162"/>
                <a:gd name="T40" fmla="*/ 1913 w 2129"/>
                <a:gd name="T41" fmla="*/ 25 h 162"/>
                <a:gd name="T42" fmla="*/ 2046 w 2129"/>
                <a:gd name="T43" fmla="*/ 33 h 162"/>
                <a:gd name="T44" fmla="*/ 2093 w 2129"/>
                <a:gd name="T45" fmla="*/ 47 h 162"/>
                <a:gd name="T46" fmla="*/ 2115 w 2129"/>
                <a:gd name="T47" fmla="*/ 68 h 162"/>
                <a:gd name="T48" fmla="*/ 2128 w 2129"/>
                <a:gd name="T49" fmla="*/ 124 h 162"/>
                <a:gd name="T50" fmla="*/ 2128 w 2129"/>
                <a:gd name="T51" fmla="*/ 41 h 162"/>
                <a:gd name="T52" fmla="*/ 2120 w 2129"/>
                <a:gd name="T53" fmla="*/ 16 h 162"/>
                <a:gd name="T54" fmla="*/ 1974 w 2129"/>
                <a:gd name="T55" fmla="*/ 6 h 162"/>
                <a:gd name="T56" fmla="*/ 1855 w 2129"/>
                <a:gd name="T57" fmla="*/ 1 h 162"/>
                <a:gd name="T58" fmla="*/ 1774 w 2129"/>
                <a:gd name="T59" fmla="*/ 3 h 162"/>
                <a:gd name="T60" fmla="*/ 1658 w 2129"/>
                <a:gd name="T61" fmla="*/ 8 h 162"/>
                <a:gd name="T62" fmla="*/ 1453 w 2129"/>
                <a:gd name="T63" fmla="*/ 6 h 162"/>
                <a:gd name="T64" fmla="*/ 1311 w 2129"/>
                <a:gd name="T65" fmla="*/ 6 h 162"/>
                <a:gd name="T66" fmla="*/ 1212 w 2129"/>
                <a:gd name="T67" fmla="*/ 6 h 162"/>
                <a:gd name="T68" fmla="*/ 1135 w 2129"/>
                <a:gd name="T69" fmla="*/ 4 h 162"/>
                <a:gd name="T70" fmla="*/ 1000 w 2129"/>
                <a:gd name="T71" fmla="*/ 6 h 162"/>
                <a:gd name="T72" fmla="*/ 837 w 2129"/>
                <a:gd name="T73" fmla="*/ 6 h 162"/>
                <a:gd name="T74" fmla="*/ 652 w 2129"/>
                <a:gd name="T75" fmla="*/ 4 h 162"/>
                <a:gd name="T76" fmla="*/ 569 w 2129"/>
                <a:gd name="T77" fmla="*/ 2 h 162"/>
                <a:gd name="T78" fmla="*/ 431 w 2129"/>
                <a:gd name="T79" fmla="*/ 2 h 162"/>
                <a:gd name="T80" fmla="*/ 256 w 2129"/>
                <a:gd name="T81" fmla="*/ 2 h 162"/>
                <a:gd name="T82" fmla="*/ 107 w 2129"/>
                <a:gd name="T83" fmla="*/ 0 h 162"/>
                <a:gd name="T84" fmla="*/ 34 w 2129"/>
                <a:gd name="T85" fmla="*/ 1 h 162"/>
                <a:gd name="T86" fmla="*/ 5 w 2129"/>
                <a:gd name="T87" fmla="*/ 18 h 162"/>
                <a:gd name="T88" fmla="*/ 0 w 2129"/>
                <a:gd name="T89" fmla="*/ 56 h 16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29" h="162">
                  <a:moveTo>
                    <a:pt x="0" y="78"/>
                  </a:moveTo>
                  <a:lnTo>
                    <a:pt x="0" y="122"/>
                  </a:lnTo>
                  <a:lnTo>
                    <a:pt x="0" y="161"/>
                  </a:lnTo>
                  <a:lnTo>
                    <a:pt x="5" y="129"/>
                  </a:lnTo>
                  <a:lnTo>
                    <a:pt x="7" y="104"/>
                  </a:lnTo>
                  <a:lnTo>
                    <a:pt x="9" y="58"/>
                  </a:lnTo>
                  <a:lnTo>
                    <a:pt x="15" y="36"/>
                  </a:lnTo>
                  <a:lnTo>
                    <a:pt x="28" y="29"/>
                  </a:lnTo>
                  <a:lnTo>
                    <a:pt x="60" y="24"/>
                  </a:lnTo>
                  <a:lnTo>
                    <a:pt x="101" y="25"/>
                  </a:lnTo>
                  <a:lnTo>
                    <a:pt x="200" y="25"/>
                  </a:lnTo>
                  <a:lnTo>
                    <a:pt x="243" y="29"/>
                  </a:lnTo>
                  <a:lnTo>
                    <a:pt x="306" y="25"/>
                  </a:lnTo>
                  <a:lnTo>
                    <a:pt x="378" y="28"/>
                  </a:lnTo>
                  <a:lnTo>
                    <a:pt x="431" y="27"/>
                  </a:lnTo>
                  <a:lnTo>
                    <a:pt x="537" y="29"/>
                  </a:lnTo>
                  <a:lnTo>
                    <a:pt x="574" y="29"/>
                  </a:lnTo>
                  <a:lnTo>
                    <a:pt x="645" y="25"/>
                  </a:lnTo>
                  <a:lnTo>
                    <a:pt x="669" y="30"/>
                  </a:lnTo>
                  <a:lnTo>
                    <a:pt x="735" y="25"/>
                  </a:lnTo>
                  <a:lnTo>
                    <a:pt x="836" y="29"/>
                  </a:lnTo>
                  <a:lnTo>
                    <a:pt x="870" y="33"/>
                  </a:lnTo>
                  <a:lnTo>
                    <a:pt x="923" y="29"/>
                  </a:lnTo>
                  <a:lnTo>
                    <a:pt x="968" y="35"/>
                  </a:lnTo>
                  <a:lnTo>
                    <a:pt x="1006" y="35"/>
                  </a:lnTo>
                  <a:lnTo>
                    <a:pt x="1079" y="29"/>
                  </a:lnTo>
                  <a:lnTo>
                    <a:pt x="1149" y="33"/>
                  </a:lnTo>
                  <a:lnTo>
                    <a:pt x="1212" y="40"/>
                  </a:lnTo>
                  <a:lnTo>
                    <a:pt x="1231" y="41"/>
                  </a:lnTo>
                  <a:lnTo>
                    <a:pt x="1316" y="37"/>
                  </a:lnTo>
                  <a:lnTo>
                    <a:pt x="1395" y="34"/>
                  </a:lnTo>
                  <a:lnTo>
                    <a:pt x="1414" y="32"/>
                  </a:lnTo>
                  <a:lnTo>
                    <a:pt x="1443" y="33"/>
                  </a:lnTo>
                  <a:lnTo>
                    <a:pt x="1525" y="36"/>
                  </a:lnTo>
                  <a:lnTo>
                    <a:pt x="1588" y="30"/>
                  </a:lnTo>
                  <a:lnTo>
                    <a:pt x="1621" y="32"/>
                  </a:lnTo>
                  <a:lnTo>
                    <a:pt x="1671" y="33"/>
                  </a:lnTo>
                  <a:lnTo>
                    <a:pt x="1714" y="29"/>
                  </a:lnTo>
                  <a:lnTo>
                    <a:pt x="1742" y="25"/>
                  </a:lnTo>
                  <a:lnTo>
                    <a:pt x="1781" y="32"/>
                  </a:lnTo>
                  <a:lnTo>
                    <a:pt x="1860" y="34"/>
                  </a:lnTo>
                  <a:lnTo>
                    <a:pt x="1913" y="25"/>
                  </a:lnTo>
                  <a:lnTo>
                    <a:pt x="1990" y="33"/>
                  </a:lnTo>
                  <a:lnTo>
                    <a:pt x="2046" y="33"/>
                  </a:lnTo>
                  <a:lnTo>
                    <a:pt x="2075" y="33"/>
                  </a:lnTo>
                  <a:lnTo>
                    <a:pt x="2093" y="47"/>
                  </a:lnTo>
                  <a:lnTo>
                    <a:pt x="2105" y="54"/>
                  </a:lnTo>
                  <a:lnTo>
                    <a:pt x="2115" y="68"/>
                  </a:lnTo>
                  <a:lnTo>
                    <a:pt x="2122" y="92"/>
                  </a:lnTo>
                  <a:lnTo>
                    <a:pt x="2128" y="124"/>
                  </a:lnTo>
                  <a:lnTo>
                    <a:pt x="2128" y="58"/>
                  </a:lnTo>
                  <a:lnTo>
                    <a:pt x="2128" y="41"/>
                  </a:lnTo>
                  <a:lnTo>
                    <a:pt x="2125" y="30"/>
                  </a:lnTo>
                  <a:lnTo>
                    <a:pt x="2120" y="16"/>
                  </a:lnTo>
                  <a:lnTo>
                    <a:pt x="2089" y="7"/>
                  </a:lnTo>
                  <a:lnTo>
                    <a:pt x="1974" y="6"/>
                  </a:lnTo>
                  <a:lnTo>
                    <a:pt x="1946" y="1"/>
                  </a:lnTo>
                  <a:lnTo>
                    <a:pt x="1855" y="1"/>
                  </a:lnTo>
                  <a:lnTo>
                    <a:pt x="1829" y="3"/>
                  </a:lnTo>
                  <a:lnTo>
                    <a:pt x="1774" y="3"/>
                  </a:lnTo>
                  <a:lnTo>
                    <a:pt x="1733" y="2"/>
                  </a:lnTo>
                  <a:lnTo>
                    <a:pt x="1658" y="8"/>
                  </a:lnTo>
                  <a:lnTo>
                    <a:pt x="1501" y="3"/>
                  </a:lnTo>
                  <a:lnTo>
                    <a:pt x="1453" y="6"/>
                  </a:lnTo>
                  <a:lnTo>
                    <a:pt x="1366" y="10"/>
                  </a:lnTo>
                  <a:lnTo>
                    <a:pt x="1311" y="6"/>
                  </a:lnTo>
                  <a:lnTo>
                    <a:pt x="1256" y="6"/>
                  </a:lnTo>
                  <a:lnTo>
                    <a:pt x="1212" y="6"/>
                  </a:lnTo>
                  <a:lnTo>
                    <a:pt x="1164" y="9"/>
                  </a:lnTo>
                  <a:lnTo>
                    <a:pt x="1135" y="4"/>
                  </a:lnTo>
                  <a:lnTo>
                    <a:pt x="1031" y="6"/>
                  </a:lnTo>
                  <a:lnTo>
                    <a:pt x="1000" y="6"/>
                  </a:lnTo>
                  <a:lnTo>
                    <a:pt x="945" y="4"/>
                  </a:lnTo>
                  <a:lnTo>
                    <a:pt x="837" y="6"/>
                  </a:lnTo>
                  <a:lnTo>
                    <a:pt x="741" y="4"/>
                  </a:lnTo>
                  <a:lnTo>
                    <a:pt x="652" y="4"/>
                  </a:lnTo>
                  <a:lnTo>
                    <a:pt x="610" y="6"/>
                  </a:lnTo>
                  <a:lnTo>
                    <a:pt x="569" y="2"/>
                  </a:lnTo>
                  <a:lnTo>
                    <a:pt x="535" y="2"/>
                  </a:lnTo>
                  <a:lnTo>
                    <a:pt x="431" y="2"/>
                  </a:lnTo>
                  <a:lnTo>
                    <a:pt x="312" y="4"/>
                  </a:lnTo>
                  <a:lnTo>
                    <a:pt x="256" y="2"/>
                  </a:lnTo>
                  <a:lnTo>
                    <a:pt x="190" y="4"/>
                  </a:lnTo>
                  <a:lnTo>
                    <a:pt x="107" y="0"/>
                  </a:lnTo>
                  <a:lnTo>
                    <a:pt x="56" y="0"/>
                  </a:lnTo>
                  <a:lnTo>
                    <a:pt x="34" y="1"/>
                  </a:lnTo>
                  <a:lnTo>
                    <a:pt x="19" y="6"/>
                  </a:lnTo>
                  <a:lnTo>
                    <a:pt x="5" y="18"/>
                  </a:lnTo>
                  <a:lnTo>
                    <a:pt x="1" y="37"/>
                  </a:lnTo>
                  <a:lnTo>
                    <a:pt x="0" y="56"/>
                  </a:lnTo>
                  <a:lnTo>
                    <a:pt x="0" y="78"/>
                  </a:lnTo>
                </a:path>
              </a:pathLst>
            </a:custGeom>
            <a:solidFill>
              <a:srgbClr val="FFFFFF"/>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sp>
          <p:nvSpPr>
            <p:cNvPr id="1045" name="Freeform 26"/>
            <p:cNvSpPr>
              <a:spLocks/>
            </p:cNvSpPr>
            <p:nvPr/>
          </p:nvSpPr>
          <p:spPr bwMode="auto">
            <a:xfrm>
              <a:off x="3574" y="363"/>
              <a:ext cx="2128" cy="65"/>
            </a:xfrm>
            <a:custGeom>
              <a:avLst/>
              <a:gdLst>
                <a:gd name="T0" fmla="*/ 0 w 2128"/>
                <a:gd name="T1" fmla="*/ 15 h 65"/>
                <a:gd name="T2" fmla="*/ 6 w 2128"/>
                <a:gd name="T3" fmla="*/ 12 h 65"/>
                <a:gd name="T4" fmla="*/ 8 w 2128"/>
                <a:gd name="T5" fmla="*/ 40 h 65"/>
                <a:gd name="T6" fmla="*/ 27 w 2128"/>
                <a:gd name="T7" fmla="*/ 52 h 65"/>
                <a:gd name="T8" fmla="*/ 59 w 2128"/>
                <a:gd name="T9" fmla="*/ 49 h 65"/>
                <a:gd name="T10" fmla="*/ 110 w 2128"/>
                <a:gd name="T11" fmla="*/ 49 h 65"/>
                <a:gd name="T12" fmla="*/ 162 w 2128"/>
                <a:gd name="T13" fmla="*/ 50 h 65"/>
                <a:gd name="T14" fmla="*/ 192 w 2128"/>
                <a:gd name="T15" fmla="*/ 51 h 65"/>
                <a:gd name="T16" fmla="*/ 248 w 2128"/>
                <a:gd name="T17" fmla="*/ 48 h 65"/>
                <a:gd name="T18" fmla="*/ 327 w 2128"/>
                <a:gd name="T19" fmla="*/ 51 h 65"/>
                <a:gd name="T20" fmla="*/ 413 w 2128"/>
                <a:gd name="T21" fmla="*/ 51 h 65"/>
                <a:gd name="T22" fmla="*/ 479 w 2128"/>
                <a:gd name="T23" fmla="*/ 53 h 65"/>
                <a:gd name="T24" fmla="*/ 517 w 2128"/>
                <a:gd name="T25" fmla="*/ 52 h 65"/>
                <a:gd name="T26" fmla="*/ 645 w 2128"/>
                <a:gd name="T27" fmla="*/ 53 h 65"/>
                <a:gd name="T28" fmla="*/ 725 w 2128"/>
                <a:gd name="T29" fmla="*/ 49 h 65"/>
                <a:gd name="T30" fmla="*/ 805 w 2128"/>
                <a:gd name="T31" fmla="*/ 50 h 65"/>
                <a:gd name="T32" fmla="*/ 869 w 2128"/>
                <a:gd name="T33" fmla="*/ 50 h 65"/>
                <a:gd name="T34" fmla="*/ 968 w 2128"/>
                <a:gd name="T35" fmla="*/ 49 h 65"/>
                <a:gd name="T36" fmla="*/ 1044 w 2128"/>
                <a:gd name="T37" fmla="*/ 46 h 65"/>
                <a:gd name="T38" fmla="*/ 1157 w 2128"/>
                <a:gd name="T39" fmla="*/ 47 h 65"/>
                <a:gd name="T40" fmla="*/ 1295 w 2128"/>
                <a:gd name="T41" fmla="*/ 49 h 65"/>
                <a:gd name="T42" fmla="*/ 1377 w 2128"/>
                <a:gd name="T43" fmla="*/ 46 h 65"/>
                <a:gd name="T44" fmla="*/ 1412 w 2128"/>
                <a:gd name="T45" fmla="*/ 51 h 65"/>
                <a:gd name="T46" fmla="*/ 1519 w 2128"/>
                <a:gd name="T47" fmla="*/ 51 h 65"/>
                <a:gd name="T48" fmla="*/ 1606 w 2128"/>
                <a:gd name="T49" fmla="*/ 51 h 65"/>
                <a:gd name="T50" fmla="*/ 1636 w 2128"/>
                <a:gd name="T51" fmla="*/ 48 h 65"/>
                <a:gd name="T52" fmla="*/ 1686 w 2128"/>
                <a:gd name="T53" fmla="*/ 51 h 65"/>
                <a:gd name="T54" fmla="*/ 1712 w 2128"/>
                <a:gd name="T55" fmla="*/ 52 h 65"/>
                <a:gd name="T56" fmla="*/ 1782 w 2128"/>
                <a:gd name="T57" fmla="*/ 51 h 65"/>
                <a:gd name="T58" fmla="*/ 1841 w 2128"/>
                <a:gd name="T59" fmla="*/ 50 h 65"/>
                <a:gd name="T60" fmla="*/ 1937 w 2128"/>
                <a:gd name="T61" fmla="*/ 48 h 65"/>
                <a:gd name="T62" fmla="*/ 2072 w 2128"/>
                <a:gd name="T63" fmla="*/ 47 h 65"/>
                <a:gd name="T64" fmla="*/ 2104 w 2128"/>
                <a:gd name="T65" fmla="*/ 42 h 65"/>
                <a:gd name="T66" fmla="*/ 2120 w 2128"/>
                <a:gd name="T67" fmla="*/ 27 h 65"/>
                <a:gd name="T68" fmla="*/ 2127 w 2128"/>
                <a:gd name="T69" fmla="*/ 40 h 65"/>
                <a:gd name="T70" fmla="*/ 2124 w 2128"/>
                <a:gd name="T71" fmla="*/ 51 h 65"/>
                <a:gd name="T72" fmla="*/ 2107 w 2128"/>
                <a:gd name="T73" fmla="*/ 61 h 65"/>
                <a:gd name="T74" fmla="*/ 1972 w 2128"/>
                <a:gd name="T75" fmla="*/ 61 h 65"/>
                <a:gd name="T76" fmla="*/ 1854 w 2128"/>
                <a:gd name="T77" fmla="*/ 63 h 65"/>
                <a:gd name="T78" fmla="*/ 1800 w 2128"/>
                <a:gd name="T79" fmla="*/ 64 h 65"/>
                <a:gd name="T80" fmla="*/ 1739 w 2128"/>
                <a:gd name="T81" fmla="*/ 64 h 65"/>
                <a:gd name="T82" fmla="*/ 1628 w 2128"/>
                <a:gd name="T83" fmla="*/ 60 h 65"/>
                <a:gd name="T84" fmla="*/ 1493 w 2128"/>
                <a:gd name="T85" fmla="*/ 59 h 65"/>
                <a:gd name="T86" fmla="*/ 1382 w 2128"/>
                <a:gd name="T87" fmla="*/ 61 h 65"/>
                <a:gd name="T88" fmla="*/ 1310 w 2128"/>
                <a:gd name="T89" fmla="*/ 61 h 65"/>
                <a:gd name="T90" fmla="*/ 1256 w 2128"/>
                <a:gd name="T91" fmla="*/ 61 h 65"/>
                <a:gd name="T92" fmla="*/ 1212 w 2128"/>
                <a:gd name="T93" fmla="*/ 62 h 65"/>
                <a:gd name="T94" fmla="*/ 1163 w 2128"/>
                <a:gd name="T95" fmla="*/ 60 h 65"/>
                <a:gd name="T96" fmla="*/ 1106 w 2128"/>
                <a:gd name="T97" fmla="*/ 63 h 65"/>
                <a:gd name="T98" fmla="*/ 1030 w 2128"/>
                <a:gd name="T99" fmla="*/ 62 h 65"/>
                <a:gd name="T100" fmla="*/ 971 w 2128"/>
                <a:gd name="T101" fmla="*/ 62 h 65"/>
                <a:gd name="T102" fmla="*/ 885 w 2128"/>
                <a:gd name="T103" fmla="*/ 64 h 65"/>
                <a:gd name="T104" fmla="*/ 784 w 2128"/>
                <a:gd name="T105" fmla="*/ 64 h 65"/>
                <a:gd name="T106" fmla="*/ 692 w 2128"/>
                <a:gd name="T107" fmla="*/ 64 h 65"/>
                <a:gd name="T108" fmla="*/ 609 w 2128"/>
                <a:gd name="T109" fmla="*/ 61 h 65"/>
                <a:gd name="T110" fmla="*/ 534 w 2128"/>
                <a:gd name="T111" fmla="*/ 62 h 65"/>
                <a:gd name="T112" fmla="*/ 401 w 2128"/>
                <a:gd name="T113" fmla="*/ 63 h 65"/>
                <a:gd name="T114" fmla="*/ 256 w 2128"/>
                <a:gd name="T115" fmla="*/ 62 h 65"/>
                <a:gd name="T116" fmla="*/ 19 w 2128"/>
                <a:gd name="T117" fmla="*/ 61 h 65"/>
                <a:gd name="T118" fmla="*/ 1 w 2128"/>
                <a:gd name="T119" fmla="*/ 49 h 65"/>
                <a:gd name="T120" fmla="*/ 0 w 2128"/>
                <a:gd name="T121" fmla="*/ 32 h 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8" h="65">
                  <a:moveTo>
                    <a:pt x="0" y="32"/>
                  </a:moveTo>
                  <a:lnTo>
                    <a:pt x="0" y="15"/>
                  </a:lnTo>
                  <a:lnTo>
                    <a:pt x="0" y="0"/>
                  </a:lnTo>
                  <a:lnTo>
                    <a:pt x="6" y="12"/>
                  </a:lnTo>
                  <a:lnTo>
                    <a:pt x="7" y="22"/>
                  </a:lnTo>
                  <a:lnTo>
                    <a:pt x="8" y="40"/>
                  </a:lnTo>
                  <a:lnTo>
                    <a:pt x="15" y="49"/>
                  </a:lnTo>
                  <a:lnTo>
                    <a:pt x="27" y="52"/>
                  </a:lnTo>
                  <a:lnTo>
                    <a:pt x="40" y="50"/>
                  </a:lnTo>
                  <a:lnTo>
                    <a:pt x="59" y="49"/>
                  </a:lnTo>
                  <a:lnTo>
                    <a:pt x="91" y="48"/>
                  </a:lnTo>
                  <a:lnTo>
                    <a:pt x="110" y="49"/>
                  </a:lnTo>
                  <a:lnTo>
                    <a:pt x="127" y="49"/>
                  </a:lnTo>
                  <a:lnTo>
                    <a:pt x="162" y="50"/>
                  </a:lnTo>
                  <a:lnTo>
                    <a:pt x="175" y="51"/>
                  </a:lnTo>
                  <a:lnTo>
                    <a:pt x="192" y="51"/>
                  </a:lnTo>
                  <a:lnTo>
                    <a:pt x="219" y="49"/>
                  </a:lnTo>
                  <a:lnTo>
                    <a:pt x="248" y="48"/>
                  </a:lnTo>
                  <a:lnTo>
                    <a:pt x="284" y="48"/>
                  </a:lnTo>
                  <a:lnTo>
                    <a:pt x="327" y="51"/>
                  </a:lnTo>
                  <a:lnTo>
                    <a:pt x="383" y="53"/>
                  </a:lnTo>
                  <a:lnTo>
                    <a:pt x="413" y="51"/>
                  </a:lnTo>
                  <a:lnTo>
                    <a:pt x="431" y="53"/>
                  </a:lnTo>
                  <a:lnTo>
                    <a:pt x="479" y="53"/>
                  </a:lnTo>
                  <a:lnTo>
                    <a:pt x="496" y="50"/>
                  </a:lnTo>
                  <a:lnTo>
                    <a:pt x="517" y="52"/>
                  </a:lnTo>
                  <a:lnTo>
                    <a:pt x="574" y="52"/>
                  </a:lnTo>
                  <a:lnTo>
                    <a:pt x="645" y="53"/>
                  </a:lnTo>
                  <a:lnTo>
                    <a:pt x="669" y="51"/>
                  </a:lnTo>
                  <a:lnTo>
                    <a:pt x="725" y="49"/>
                  </a:lnTo>
                  <a:lnTo>
                    <a:pt x="762" y="48"/>
                  </a:lnTo>
                  <a:lnTo>
                    <a:pt x="805" y="50"/>
                  </a:lnTo>
                  <a:lnTo>
                    <a:pt x="835" y="52"/>
                  </a:lnTo>
                  <a:lnTo>
                    <a:pt x="869" y="50"/>
                  </a:lnTo>
                  <a:lnTo>
                    <a:pt x="929" y="52"/>
                  </a:lnTo>
                  <a:lnTo>
                    <a:pt x="968" y="49"/>
                  </a:lnTo>
                  <a:lnTo>
                    <a:pt x="1005" y="49"/>
                  </a:lnTo>
                  <a:lnTo>
                    <a:pt x="1044" y="46"/>
                  </a:lnTo>
                  <a:lnTo>
                    <a:pt x="1093" y="50"/>
                  </a:lnTo>
                  <a:lnTo>
                    <a:pt x="1157" y="47"/>
                  </a:lnTo>
                  <a:lnTo>
                    <a:pt x="1230" y="47"/>
                  </a:lnTo>
                  <a:lnTo>
                    <a:pt x="1295" y="49"/>
                  </a:lnTo>
                  <a:lnTo>
                    <a:pt x="1334" y="46"/>
                  </a:lnTo>
                  <a:lnTo>
                    <a:pt x="1377" y="46"/>
                  </a:lnTo>
                  <a:lnTo>
                    <a:pt x="1394" y="50"/>
                  </a:lnTo>
                  <a:lnTo>
                    <a:pt x="1412" y="51"/>
                  </a:lnTo>
                  <a:lnTo>
                    <a:pt x="1469" y="49"/>
                  </a:lnTo>
                  <a:lnTo>
                    <a:pt x="1519" y="51"/>
                  </a:lnTo>
                  <a:lnTo>
                    <a:pt x="1587" y="51"/>
                  </a:lnTo>
                  <a:lnTo>
                    <a:pt x="1606" y="51"/>
                  </a:lnTo>
                  <a:lnTo>
                    <a:pt x="1619" y="51"/>
                  </a:lnTo>
                  <a:lnTo>
                    <a:pt x="1636" y="48"/>
                  </a:lnTo>
                  <a:lnTo>
                    <a:pt x="1670" y="50"/>
                  </a:lnTo>
                  <a:lnTo>
                    <a:pt x="1686" y="51"/>
                  </a:lnTo>
                  <a:lnTo>
                    <a:pt x="1698" y="50"/>
                  </a:lnTo>
                  <a:lnTo>
                    <a:pt x="1712" y="52"/>
                  </a:lnTo>
                  <a:lnTo>
                    <a:pt x="1739" y="49"/>
                  </a:lnTo>
                  <a:lnTo>
                    <a:pt x="1782" y="51"/>
                  </a:lnTo>
                  <a:lnTo>
                    <a:pt x="1824" y="48"/>
                  </a:lnTo>
                  <a:lnTo>
                    <a:pt x="1841" y="50"/>
                  </a:lnTo>
                  <a:lnTo>
                    <a:pt x="1859" y="50"/>
                  </a:lnTo>
                  <a:lnTo>
                    <a:pt x="1937" y="48"/>
                  </a:lnTo>
                  <a:lnTo>
                    <a:pt x="2013" y="50"/>
                  </a:lnTo>
                  <a:lnTo>
                    <a:pt x="2072" y="47"/>
                  </a:lnTo>
                  <a:lnTo>
                    <a:pt x="2092" y="45"/>
                  </a:lnTo>
                  <a:lnTo>
                    <a:pt x="2104" y="42"/>
                  </a:lnTo>
                  <a:lnTo>
                    <a:pt x="2113" y="36"/>
                  </a:lnTo>
                  <a:lnTo>
                    <a:pt x="2120" y="27"/>
                  </a:lnTo>
                  <a:lnTo>
                    <a:pt x="2127" y="14"/>
                  </a:lnTo>
                  <a:lnTo>
                    <a:pt x="2127" y="40"/>
                  </a:lnTo>
                  <a:lnTo>
                    <a:pt x="2127" y="47"/>
                  </a:lnTo>
                  <a:lnTo>
                    <a:pt x="2124" y="51"/>
                  </a:lnTo>
                  <a:lnTo>
                    <a:pt x="2118" y="57"/>
                  </a:lnTo>
                  <a:lnTo>
                    <a:pt x="2107" y="61"/>
                  </a:lnTo>
                  <a:lnTo>
                    <a:pt x="2029" y="64"/>
                  </a:lnTo>
                  <a:lnTo>
                    <a:pt x="1972" y="61"/>
                  </a:lnTo>
                  <a:lnTo>
                    <a:pt x="1945" y="63"/>
                  </a:lnTo>
                  <a:lnTo>
                    <a:pt x="1854" y="63"/>
                  </a:lnTo>
                  <a:lnTo>
                    <a:pt x="1828" y="62"/>
                  </a:lnTo>
                  <a:lnTo>
                    <a:pt x="1800" y="64"/>
                  </a:lnTo>
                  <a:lnTo>
                    <a:pt x="1772" y="62"/>
                  </a:lnTo>
                  <a:lnTo>
                    <a:pt x="1739" y="64"/>
                  </a:lnTo>
                  <a:lnTo>
                    <a:pt x="1653" y="63"/>
                  </a:lnTo>
                  <a:lnTo>
                    <a:pt x="1628" y="60"/>
                  </a:lnTo>
                  <a:lnTo>
                    <a:pt x="1547" y="63"/>
                  </a:lnTo>
                  <a:lnTo>
                    <a:pt x="1493" y="59"/>
                  </a:lnTo>
                  <a:lnTo>
                    <a:pt x="1430" y="63"/>
                  </a:lnTo>
                  <a:lnTo>
                    <a:pt x="1382" y="61"/>
                  </a:lnTo>
                  <a:lnTo>
                    <a:pt x="1336" y="63"/>
                  </a:lnTo>
                  <a:lnTo>
                    <a:pt x="1310" y="61"/>
                  </a:lnTo>
                  <a:lnTo>
                    <a:pt x="1287" y="61"/>
                  </a:lnTo>
                  <a:lnTo>
                    <a:pt x="1256" y="61"/>
                  </a:lnTo>
                  <a:lnTo>
                    <a:pt x="1235" y="60"/>
                  </a:lnTo>
                  <a:lnTo>
                    <a:pt x="1212" y="62"/>
                  </a:lnTo>
                  <a:lnTo>
                    <a:pt x="1188" y="60"/>
                  </a:lnTo>
                  <a:lnTo>
                    <a:pt x="1163" y="60"/>
                  </a:lnTo>
                  <a:lnTo>
                    <a:pt x="1134" y="62"/>
                  </a:lnTo>
                  <a:lnTo>
                    <a:pt x="1106" y="63"/>
                  </a:lnTo>
                  <a:lnTo>
                    <a:pt x="1075" y="63"/>
                  </a:lnTo>
                  <a:lnTo>
                    <a:pt x="1030" y="62"/>
                  </a:lnTo>
                  <a:lnTo>
                    <a:pt x="998" y="63"/>
                  </a:lnTo>
                  <a:lnTo>
                    <a:pt x="971" y="62"/>
                  </a:lnTo>
                  <a:lnTo>
                    <a:pt x="945" y="62"/>
                  </a:lnTo>
                  <a:lnTo>
                    <a:pt x="885" y="64"/>
                  </a:lnTo>
                  <a:lnTo>
                    <a:pt x="837" y="61"/>
                  </a:lnTo>
                  <a:lnTo>
                    <a:pt x="784" y="64"/>
                  </a:lnTo>
                  <a:lnTo>
                    <a:pt x="740" y="62"/>
                  </a:lnTo>
                  <a:lnTo>
                    <a:pt x="692" y="64"/>
                  </a:lnTo>
                  <a:lnTo>
                    <a:pt x="652" y="62"/>
                  </a:lnTo>
                  <a:lnTo>
                    <a:pt x="609" y="61"/>
                  </a:lnTo>
                  <a:lnTo>
                    <a:pt x="569" y="62"/>
                  </a:lnTo>
                  <a:lnTo>
                    <a:pt x="534" y="62"/>
                  </a:lnTo>
                  <a:lnTo>
                    <a:pt x="431" y="62"/>
                  </a:lnTo>
                  <a:lnTo>
                    <a:pt x="401" y="63"/>
                  </a:lnTo>
                  <a:lnTo>
                    <a:pt x="311" y="62"/>
                  </a:lnTo>
                  <a:lnTo>
                    <a:pt x="256" y="62"/>
                  </a:lnTo>
                  <a:lnTo>
                    <a:pt x="103" y="61"/>
                  </a:lnTo>
                  <a:lnTo>
                    <a:pt x="19" y="61"/>
                  </a:lnTo>
                  <a:lnTo>
                    <a:pt x="4" y="56"/>
                  </a:lnTo>
                  <a:lnTo>
                    <a:pt x="1" y="49"/>
                  </a:lnTo>
                  <a:lnTo>
                    <a:pt x="0" y="41"/>
                  </a:lnTo>
                  <a:lnTo>
                    <a:pt x="0" y="32"/>
                  </a:lnTo>
                </a:path>
              </a:pathLst>
            </a:custGeom>
            <a:solidFill>
              <a:schemeClr val="bg1"/>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defRPr/>
              </a:pPr>
              <a:endParaRPr lang="en-US">
                <a:solidFill>
                  <a:srgbClr val="FFFFCC"/>
                </a:solidFill>
              </a:endParaRPr>
            </a:p>
          </p:txBody>
        </p:sp>
      </p:grpSp>
      <p:sp>
        <p:nvSpPr>
          <p:cNvPr id="2075" name="Rectangle 27"/>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400">
                <a:effectLst/>
                <a:latin typeface="Times New Roman" pitchFamily="24" charset="0"/>
                <a:ea typeface="+mn-ea"/>
                <a:cs typeface="+mn-cs"/>
              </a:defRPr>
            </a:lvl1pPr>
          </a:lstStyle>
          <a:p>
            <a:pPr>
              <a:defRPr/>
            </a:pPr>
            <a:endParaRPr lang="en-US">
              <a:solidFill>
                <a:srgbClr val="FFFFCC"/>
              </a:solidFill>
            </a:endParaRPr>
          </a:p>
        </p:txBody>
      </p:sp>
      <p:sp>
        <p:nvSpPr>
          <p:cNvPr id="2076" name="Rectangle 28"/>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defRPr sz="1400">
                <a:effectLst/>
                <a:latin typeface="Times New Roman" pitchFamily="24" charset="0"/>
                <a:ea typeface="+mn-ea"/>
                <a:cs typeface="+mn-cs"/>
              </a:defRPr>
            </a:lvl1pPr>
          </a:lstStyle>
          <a:p>
            <a:pPr>
              <a:defRPr/>
            </a:pPr>
            <a:endParaRPr lang="en-US">
              <a:solidFill>
                <a:srgbClr val="FFFFCC"/>
              </a:solidFill>
            </a:endParaRPr>
          </a:p>
        </p:txBody>
      </p:sp>
      <p:sp>
        <p:nvSpPr>
          <p:cNvPr id="2077" name="Rectangle 29"/>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400">
                <a:effectLst/>
              </a:defRPr>
            </a:lvl1pPr>
          </a:lstStyle>
          <a:p>
            <a:pPr>
              <a:defRPr/>
            </a:pPr>
            <a:fld id="{31C50BBB-7E97-384D-9A1F-EB0C90A1C3E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812767297"/>
      </p:ext>
    </p:extLst>
  </p:cSld>
  <p:clrMap bg1="dk2" tx1="lt1" bg2="dk1" tx2="lt2" accent1="accent1" accent2="accent2" accent3="accent3" accent4="accent4" accent5="accent5" accent6="accent6" hlink="hlink" folHlink="folHlink"/>
  <p:sldLayoutIdLst>
    <p:sldLayoutId id="2147485083" r:id="rId1"/>
    <p:sldLayoutId id="2147485084" r:id="rId2"/>
    <p:sldLayoutId id="2147485085" r:id="rId3"/>
    <p:sldLayoutId id="2147485086" r:id="rId4"/>
    <p:sldLayoutId id="2147485087" r:id="rId5"/>
    <p:sldLayoutId id="2147485088" r:id="rId6"/>
    <p:sldLayoutId id="2147485089" r:id="rId7"/>
    <p:sldLayoutId id="2147485090" r:id="rId8"/>
    <p:sldLayoutId id="2147485091" r:id="rId9"/>
    <p:sldLayoutId id="2147485092" r:id="rId10"/>
    <p:sldLayoutId id="2147485093" r:id="rId11"/>
    <p:sldLayoutId id="2147485094"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alpha val="43137"/>
              </a:srgbClr>
            </a:outerShdw>
          </a:effectLst>
          <a:latin typeface="Arial"/>
          <a:ea typeface="ＭＳ Ｐゴシック" pitchFamily="24" charset="-128"/>
          <a:cs typeface="Arial"/>
        </a:defRPr>
      </a:lvl1pPr>
      <a:lvl2pPr algn="ctr" rtl="0" eaLnBrk="0" fontAlgn="base" hangingPunct="0">
        <a:spcBef>
          <a:spcPct val="0"/>
        </a:spcBef>
        <a:spcAft>
          <a:spcPct val="0"/>
        </a:spcAft>
        <a:defRPr sz="4400" b="1">
          <a:solidFill>
            <a:schemeClr val="tx2"/>
          </a:solidFill>
          <a:latin typeface="Arial" charset="0"/>
          <a:ea typeface="ＭＳ Ｐゴシック" pitchFamily="24" charset="-128"/>
          <a:cs typeface="Arial" charset="0"/>
        </a:defRPr>
      </a:lvl2pPr>
      <a:lvl3pPr algn="ctr" rtl="0" eaLnBrk="0" fontAlgn="base" hangingPunct="0">
        <a:spcBef>
          <a:spcPct val="0"/>
        </a:spcBef>
        <a:spcAft>
          <a:spcPct val="0"/>
        </a:spcAft>
        <a:defRPr sz="4400" b="1">
          <a:solidFill>
            <a:schemeClr val="tx2"/>
          </a:solidFill>
          <a:latin typeface="Arial" charset="0"/>
          <a:ea typeface="ＭＳ Ｐゴシック" pitchFamily="24" charset="-128"/>
          <a:cs typeface="Arial" charset="0"/>
        </a:defRPr>
      </a:lvl3pPr>
      <a:lvl4pPr algn="ctr" rtl="0" eaLnBrk="0" fontAlgn="base" hangingPunct="0">
        <a:spcBef>
          <a:spcPct val="0"/>
        </a:spcBef>
        <a:spcAft>
          <a:spcPct val="0"/>
        </a:spcAft>
        <a:defRPr sz="4400" b="1">
          <a:solidFill>
            <a:schemeClr val="tx2"/>
          </a:solidFill>
          <a:latin typeface="Arial" charset="0"/>
          <a:ea typeface="ＭＳ Ｐゴシック" pitchFamily="24" charset="-128"/>
          <a:cs typeface="Arial" charset="0"/>
        </a:defRPr>
      </a:lvl4pPr>
      <a:lvl5pPr algn="ctr" rtl="0" eaLnBrk="0" fontAlgn="base" hangingPunct="0">
        <a:spcBef>
          <a:spcPct val="0"/>
        </a:spcBef>
        <a:spcAft>
          <a:spcPct val="0"/>
        </a:spcAft>
        <a:defRPr sz="4400" b="1">
          <a:solidFill>
            <a:schemeClr val="tx2"/>
          </a:solidFill>
          <a:latin typeface="Arial" charset="0"/>
          <a:ea typeface="ＭＳ Ｐゴシック" pitchFamily="24" charset="-128"/>
          <a:cs typeface="Arial" charset="0"/>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SzPct val="75000"/>
        <a:buFont typeface="Wingdings" charset="0"/>
        <a:buChar char="v"/>
        <a:defRPr sz="3200" b="1">
          <a:solidFill>
            <a:schemeClr val="tx1"/>
          </a:solidFill>
          <a:effectLst>
            <a:outerShdw blurRad="38100" dist="38100" dir="2700000" algn="tl">
              <a:srgbClr val="000000">
                <a:alpha val="43137"/>
              </a:srgbClr>
            </a:outerShdw>
          </a:effectLst>
          <a:latin typeface="Arial"/>
          <a:ea typeface="ＭＳ Ｐゴシック" pitchFamily="24" charset="-128"/>
          <a:cs typeface="Arial"/>
        </a:defRPr>
      </a:lvl1pPr>
      <a:lvl2pPr marL="742950" indent="-285750" algn="l" rtl="0" eaLnBrk="0" fontAlgn="base" hangingPunct="0">
        <a:spcBef>
          <a:spcPct val="20000"/>
        </a:spcBef>
        <a:spcAft>
          <a:spcPct val="0"/>
        </a:spcAft>
        <a:buSzPct val="75000"/>
        <a:buFont typeface="Wingdings" charset="0"/>
        <a:buChar char="v"/>
        <a:defRPr sz="2800" b="1">
          <a:solidFill>
            <a:schemeClr val="tx1"/>
          </a:solidFill>
          <a:effectLst>
            <a:outerShdw blurRad="38100" dist="38100" dir="2700000" algn="tl">
              <a:srgbClr val="000000">
                <a:alpha val="43137"/>
              </a:srgbClr>
            </a:outerShdw>
          </a:effectLst>
          <a:latin typeface="Arial"/>
          <a:ea typeface="ＭＳ Ｐゴシック" pitchFamily="-111" charset="-128"/>
          <a:cs typeface="Arial"/>
        </a:defRPr>
      </a:lvl2pPr>
      <a:lvl3pPr marL="1143000" indent="-228600" algn="l" rtl="0" eaLnBrk="0" fontAlgn="base" hangingPunct="0">
        <a:spcBef>
          <a:spcPct val="20000"/>
        </a:spcBef>
        <a:spcAft>
          <a:spcPct val="0"/>
        </a:spcAft>
        <a:buSzPct val="75000"/>
        <a:buFont typeface="Wingdings" charset="0"/>
        <a:buChar char="v"/>
        <a:defRPr sz="2400" b="1">
          <a:solidFill>
            <a:schemeClr val="tx1"/>
          </a:solidFill>
          <a:effectLst>
            <a:outerShdw blurRad="38100" dist="38100" dir="2700000" algn="tl">
              <a:srgbClr val="000000">
                <a:alpha val="43137"/>
              </a:srgbClr>
            </a:outerShdw>
          </a:effectLst>
          <a:latin typeface="Arial"/>
          <a:ea typeface="ＭＳ Ｐゴシック" pitchFamily="-111" charset="-128"/>
          <a:cs typeface="Arial"/>
        </a:defRPr>
      </a:lvl3pPr>
      <a:lvl4pPr marL="1600200" indent="-228600" algn="l" rtl="0" eaLnBrk="0" fontAlgn="base" hangingPunct="0">
        <a:spcBef>
          <a:spcPct val="20000"/>
        </a:spcBef>
        <a:spcAft>
          <a:spcPct val="0"/>
        </a:spcAft>
        <a:buSzPct val="75000"/>
        <a:buFont typeface="Wingdings" charset="0"/>
        <a:buChar char="v"/>
        <a:defRPr sz="2000" b="1">
          <a:solidFill>
            <a:schemeClr val="tx1"/>
          </a:solidFill>
          <a:effectLst>
            <a:outerShdw blurRad="38100" dist="38100" dir="2700000" algn="tl">
              <a:srgbClr val="000000">
                <a:alpha val="43137"/>
              </a:srgbClr>
            </a:outerShdw>
          </a:effectLst>
          <a:latin typeface="Arial"/>
          <a:ea typeface="ＭＳ Ｐゴシック" pitchFamily="-111" charset="-128"/>
          <a:cs typeface="Arial"/>
        </a:defRPr>
      </a:lvl4pPr>
      <a:lvl5pPr marL="2057400" indent="-228600" algn="l" rtl="0" eaLnBrk="0" fontAlgn="base" hangingPunct="0">
        <a:spcBef>
          <a:spcPct val="20000"/>
        </a:spcBef>
        <a:spcAft>
          <a:spcPct val="0"/>
        </a:spcAft>
        <a:buSzPct val="75000"/>
        <a:buFont typeface="Wingdings" charset="0"/>
        <a:buChar char="v"/>
        <a:defRPr sz="2000" b="1">
          <a:solidFill>
            <a:schemeClr val="tx1"/>
          </a:solidFill>
          <a:effectLst>
            <a:outerShdw blurRad="38100" dist="38100" dir="2700000" algn="tl">
              <a:srgbClr val="000000">
                <a:alpha val="43137"/>
              </a:srgbClr>
            </a:outerShdw>
          </a:effectLst>
          <a:latin typeface="Arial"/>
          <a:ea typeface="ＭＳ Ｐゴシック" pitchFamily="-111" charset="-128"/>
          <a:cs typeface="Arial"/>
        </a:defRPr>
      </a:lvl5pPr>
      <a:lvl6pPr marL="2514600" indent="-228600" algn="l" rtl="0" fontAlgn="base">
        <a:spcBef>
          <a:spcPct val="20000"/>
        </a:spcBef>
        <a:spcAft>
          <a:spcPct val="0"/>
        </a:spcAft>
        <a:buSzPct val="75000"/>
        <a:buFont typeface="Wingdings" pitchFamily="-111" charset="2"/>
        <a:buChar char="v"/>
        <a:defRPr sz="2000">
          <a:solidFill>
            <a:schemeClr val="tx1"/>
          </a:solidFill>
          <a:latin typeface="+mn-lt"/>
          <a:ea typeface="ＭＳ Ｐゴシック" pitchFamily="-111" charset="-128"/>
        </a:defRPr>
      </a:lvl6pPr>
      <a:lvl7pPr marL="2971800" indent="-228600" algn="l" rtl="0" fontAlgn="base">
        <a:spcBef>
          <a:spcPct val="20000"/>
        </a:spcBef>
        <a:spcAft>
          <a:spcPct val="0"/>
        </a:spcAft>
        <a:buSzPct val="75000"/>
        <a:buFont typeface="Wingdings" pitchFamily="-111" charset="2"/>
        <a:buChar char="v"/>
        <a:defRPr sz="2000">
          <a:solidFill>
            <a:schemeClr val="tx1"/>
          </a:solidFill>
          <a:latin typeface="+mn-lt"/>
          <a:ea typeface="ＭＳ Ｐゴシック" pitchFamily="-111" charset="-128"/>
        </a:defRPr>
      </a:lvl7pPr>
      <a:lvl8pPr marL="3429000" indent="-228600" algn="l" rtl="0" fontAlgn="base">
        <a:spcBef>
          <a:spcPct val="20000"/>
        </a:spcBef>
        <a:spcAft>
          <a:spcPct val="0"/>
        </a:spcAft>
        <a:buSzPct val="75000"/>
        <a:buFont typeface="Wingdings" pitchFamily="-111" charset="2"/>
        <a:buChar char="v"/>
        <a:defRPr sz="2000">
          <a:solidFill>
            <a:schemeClr val="tx1"/>
          </a:solidFill>
          <a:latin typeface="+mn-lt"/>
          <a:ea typeface="ＭＳ Ｐゴシック" pitchFamily="-111" charset="-128"/>
        </a:defRPr>
      </a:lvl8pPr>
      <a:lvl9pPr marL="3886200" indent="-228600" algn="l" rtl="0" fontAlgn="base">
        <a:spcBef>
          <a:spcPct val="20000"/>
        </a:spcBef>
        <a:spcAft>
          <a:spcPct val="0"/>
        </a:spcAft>
        <a:buSzPct val="75000"/>
        <a:buFont typeface="Wingdings" pitchFamily="-111" charset="2"/>
        <a:buChar char="v"/>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defTabSz="914400">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defTabSz="914400">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defTabSz="914400">
              <a:defRPr/>
            </a:pPr>
            <a:fld id="{02FDED3E-972B-E54C-B910-BC361D109265}" type="slidenum">
              <a:rPr lang="en-US"/>
              <a:pPr defTabSz="914400">
                <a:defRPr/>
              </a:pPr>
              <a:t>‹#›</a:t>
            </a:fld>
            <a:endParaRPr lang="en-US"/>
          </a:p>
        </p:txBody>
      </p:sp>
    </p:spTree>
    <p:extLst>
      <p:ext uri="{BB962C8B-B14F-4D97-AF65-F5344CB8AC3E}">
        <p14:creationId xmlns:p14="http://schemas.microsoft.com/office/powerpoint/2010/main" val="418262683"/>
      </p:ext>
    </p:extLst>
  </p:cSld>
  <p:clrMap bg1="lt1" tx1="dk1" bg2="lt2" tx2="dk2" accent1="accent1" accent2="accent2" accent3="accent3" accent4="accent4" accent5="accent5" accent6="accent6" hlink="hlink" folHlink="folHlink"/>
  <p:sldLayoutIdLst>
    <p:sldLayoutId id="2147485096"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162" name="Group 2"/>
          <p:cNvGrpSpPr>
            <a:grpSpLocks/>
          </p:cNvGrpSpPr>
          <p:nvPr/>
        </p:nvGrpSpPr>
        <p:grpSpPr bwMode="auto">
          <a:xfrm>
            <a:off x="457200" y="992188"/>
            <a:ext cx="8153400" cy="1600200"/>
            <a:chOff x="288" y="625"/>
            <a:chExt cx="5136" cy="1008"/>
          </a:xfrm>
        </p:grpSpPr>
        <p:sp>
          <p:nvSpPr>
            <p:cNvPr id="92168"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92169"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92170"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92171"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hangingPunct="1"/>
              <a:endParaRPr lang="en-US">
                <a:solidFill>
                  <a:srgbClr val="FFFFCC"/>
                </a:solidFill>
                <a:latin typeface="Times New Roman" charset="0"/>
              </a:endParaRPr>
            </a:p>
          </p:txBody>
        </p:sp>
      </p:grpSp>
      <p:sp>
        <p:nvSpPr>
          <p:cNvPr id="92163"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43" tIns="46022" rIns="92043" bIns="46022" numCol="1" anchor="b" anchorCtr="0" compatLnSpc="1">
            <a:prstTxWarp prst="textNoShape">
              <a:avLst/>
            </a:prstTxWarp>
          </a:bodyPr>
          <a:lstStyle/>
          <a:p>
            <a:pPr lvl="0"/>
            <a:r>
              <a:rPr lang="en-US"/>
              <a:t>Click to edit Master title style</a:t>
            </a:r>
          </a:p>
        </p:txBody>
      </p:sp>
      <p:sp>
        <p:nvSpPr>
          <p:cNvPr id="92164"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43" tIns="46022" rIns="92043" bIns="4602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43" tIns="46022" rIns="92043" bIns="46022" numCol="1" anchor="ctr" anchorCtr="0" compatLnSpc="1">
            <a:prstTxWarp prst="textNoShape">
              <a:avLst/>
            </a:prstTxWarp>
          </a:bodyPr>
          <a:lstStyle>
            <a:lvl1pPr defTabSz="457042" eaLnBrk="1" hangingPunct="1">
              <a:defRPr sz="1400">
                <a:solidFill>
                  <a:srgbClr val="FFFFCC"/>
                </a:solidFill>
                <a:latin typeface="Arial" charset="0"/>
                <a:ea typeface="ＭＳ Ｐゴシック" charset="-128"/>
                <a:cs typeface="ＭＳ Ｐゴシック" charset="-128"/>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43" tIns="46022" rIns="92043" bIns="46022" numCol="1" anchor="ctr" anchorCtr="0" compatLnSpc="1">
            <a:prstTxWarp prst="textNoShape">
              <a:avLst/>
            </a:prstTxWarp>
          </a:bodyPr>
          <a:lstStyle>
            <a:lvl1pPr algn="ctr" defTabSz="457042" eaLnBrk="1" hangingPunct="1">
              <a:defRPr sz="1400">
                <a:solidFill>
                  <a:srgbClr val="FFFFCC"/>
                </a:solidFill>
                <a:latin typeface="Arial" charset="0"/>
                <a:ea typeface="ＭＳ Ｐゴシック" charset="-128"/>
                <a:cs typeface="ＭＳ Ｐゴシック" charset="-128"/>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43" tIns="46022" rIns="92043" bIns="46022" numCol="1" anchor="ctr" anchorCtr="0" compatLnSpc="1">
            <a:prstTxWarp prst="textNoShape">
              <a:avLst/>
            </a:prstTxWarp>
          </a:bodyPr>
          <a:lstStyle>
            <a:lvl1pPr algn="r" defTabSz="457042" eaLnBrk="1" hangingPunct="1">
              <a:defRPr sz="1400">
                <a:solidFill>
                  <a:srgbClr val="FFFFCC"/>
                </a:solidFill>
                <a:latin typeface="Arial" charset="0"/>
              </a:defRPr>
            </a:lvl1pPr>
          </a:lstStyle>
          <a:p>
            <a:pPr>
              <a:defRPr/>
            </a:pPr>
            <a:fld id="{9F5C4099-A41A-6541-8714-D215765E0DBD}" type="slidenum">
              <a:rPr lang="en-US"/>
              <a:pPr>
                <a:defRPr/>
              </a:pPr>
              <a:t>‹#›</a:t>
            </a:fld>
            <a:endParaRPr lang="en-US"/>
          </a:p>
        </p:txBody>
      </p:sp>
    </p:spTree>
    <p:extLst>
      <p:ext uri="{BB962C8B-B14F-4D97-AF65-F5344CB8AC3E}">
        <p14:creationId xmlns:p14="http://schemas.microsoft.com/office/powerpoint/2010/main" val="818292085"/>
      </p:ext>
    </p:extLst>
  </p:cSld>
  <p:clrMap bg1="dk2" tx1="lt1" bg2="dk1" tx2="lt2" accent1="accent1" accent2="accent2" accent3="accent3" accent4="accent4" accent5="accent5" accent6="accent6" hlink="hlink" folHlink="folHlink"/>
  <p:sldLayoutIdLst>
    <p:sldLayoutId id="2147485098" r:id="rId1"/>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042" algn="r" rtl="0" fontAlgn="base">
        <a:spcBef>
          <a:spcPct val="0"/>
        </a:spcBef>
        <a:spcAft>
          <a:spcPct val="0"/>
        </a:spcAft>
        <a:defRPr sz="4400" i="1">
          <a:solidFill>
            <a:schemeClr val="tx2"/>
          </a:solidFill>
          <a:latin typeface="Times New Roman" charset="0"/>
        </a:defRPr>
      </a:lvl6pPr>
      <a:lvl7pPr marL="914085" algn="r" rtl="0" fontAlgn="base">
        <a:spcBef>
          <a:spcPct val="0"/>
        </a:spcBef>
        <a:spcAft>
          <a:spcPct val="0"/>
        </a:spcAft>
        <a:defRPr sz="4400" i="1">
          <a:solidFill>
            <a:schemeClr val="tx2"/>
          </a:solidFill>
          <a:latin typeface="Times New Roman" charset="0"/>
        </a:defRPr>
      </a:lvl7pPr>
      <a:lvl8pPr marL="1371124" algn="r" rtl="0" fontAlgn="base">
        <a:spcBef>
          <a:spcPct val="0"/>
        </a:spcBef>
        <a:spcAft>
          <a:spcPct val="0"/>
        </a:spcAft>
        <a:defRPr sz="4400" i="1">
          <a:solidFill>
            <a:schemeClr val="tx2"/>
          </a:solidFill>
          <a:latin typeface="Times New Roman" charset="0"/>
        </a:defRPr>
      </a:lvl8pPr>
      <a:lvl9pPr marL="1828170" algn="r" rtl="0" fontAlgn="base">
        <a:spcBef>
          <a:spcPct val="0"/>
        </a:spcBef>
        <a:spcAft>
          <a:spcPct val="0"/>
        </a:spcAft>
        <a:defRPr sz="4400" i="1">
          <a:solidFill>
            <a:schemeClr val="tx2"/>
          </a:solidFill>
          <a:latin typeface="Times New Roman" charset="0"/>
        </a:defRPr>
      </a:lvl9pPr>
    </p:titleStyle>
    <p:bodyStyle>
      <a:lvl1pPr marL="342781" indent="-342781"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691" indent="-285652"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2602" indent="-228522"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599645" indent="-228522"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6686" indent="-228522"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3726" indent="-228522" algn="l" rtl="0" fontAlgn="base">
        <a:spcBef>
          <a:spcPct val="20000"/>
        </a:spcBef>
        <a:spcAft>
          <a:spcPct val="0"/>
        </a:spcAft>
        <a:buClr>
          <a:schemeClr val="tx2"/>
        </a:buClr>
        <a:buChar char="•"/>
        <a:defRPr sz="2000">
          <a:solidFill>
            <a:schemeClr val="tx1"/>
          </a:solidFill>
          <a:latin typeface="+mn-lt"/>
          <a:ea typeface="Geneva" charset="-128"/>
        </a:defRPr>
      </a:lvl6pPr>
      <a:lvl7pPr marL="2970770" indent="-228522" algn="l" rtl="0" fontAlgn="base">
        <a:spcBef>
          <a:spcPct val="20000"/>
        </a:spcBef>
        <a:spcAft>
          <a:spcPct val="0"/>
        </a:spcAft>
        <a:buClr>
          <a:schemeClr val="tx2"/>
        </a:buClr>
        <a:buChar char="•"/>
        <a:defRPr sz="2000">
          <a:solidFill>
            <a:schemeClr val="tx1"/>
          </a:solidFill>
          <a:latin typeface="+mn-lt"/>
          <a:ea typeface="Geneva" charset="-128"/>
        </a:defRPr>
      </a:lvl7pPr>
      <a:lvl8pPr marL="3427810" indent="-228522" algn="l" rtl="0" fontAlgn="base">
        <a:spcBef>
          <a:spcPct val="20000"/>
        </a:spcBef>
        <a:spcAft>
          <a:spcPct val="0"/>
        </a:spcAft>
        <a:buClr>
          <a:schemeClr val="tx2"/>
        </a:buClr>
        <a:buChar char="•"/>
        <a:defRPr sz="2000">
          <a:solidFill>
            <a:schemeClr val="tx1"/>
          </a:solidFill>
          <a:latin typeface="+mn-lt"/>
          <a:ea typeface="Geneva" charset="-128"/>
        </a:defRPr>
      </a:lvl8pPr>
      <a:lvl9pPr marL="3884852" indent="-228522"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042" rtl="0" eaLnBrk="1" latinLnBrk="0" hangingPunct="1">
        <a:defRPr sz="1800" kern="1200">
          <a:solidFill>
            <a:schemeClr val="tx1"/>
          </a:solidFill>
          <a:latin typeface="+mn-lt"/>
          <a:ea typeface="+mn-ea"/>
          <a:cs typeface="+mn-cs"/>
        </a:defRPr>
      </a:lvl1pPr>
      <a:lvl2pPr marL="457042" algn="l" defTabSz="457042" rtl="0" eaLnBrk="1" latinLnBrk="0" hangingPunct="1">
        <a:defRPr sz="1800" kern="1200">
          <a:solidFill>
            <a:schemeClr val="tx1"/>
          </a:solidFill>
          <a:latin typeface="+mn-lt"/>
          <a:ea typeface="+mn-ea"/>
          <a:cs typeface="+mn-cs"/>
        </a:defRPr>
      </a:lvl2pPr>
      <a:lvl3pPr marL="914085" algn="l" defTabSz="457042" rtl="0" eaLnBrk="1" latinLnBrk="0" hangingPunct="1">
        <a:defRPr sz="1800" kern="1200">
          <a:solidFill>
            <a:schemeClr val="tx1"/>
          </a:solidFill>
          <a:latin typeface="+mn-lt"/>
          <a:ea typeface="+mn-ea"/>
          <a:cs typeface="+mn-cs"/>
        </a:defRPr>
      </a:lvl3pPr>
      <a:lvl4pPr marL="1371124" algn="l" defTabSz="457042" rtl="0" eaLnBrk="1" latinLnBrk="0" hangingPunct="1">
        <a:defRPr sz="1800" kern="1200">
          <a:solidFill>
            <a:schemeClr val="tx1"/>
          </a:solidFill>
          <a:latin typeface="+mn-lt"/>
          <a:ea typeface="+mn-ea"/>
          <a:cs typeface="+mn-cs"/>
        </a:defRPr>
      </a:lvl4pPr>
      <a:lvl5pPr marL="1828170" algn="l" defTabSz="457042" rtl="0" eaLnBrk="1" latinLnBrk="0" hangingPunct="1">
        <a:defRPr sz="1800" kern="1200">
          <a:solidFill>
            <a:schemeClr val="tx1"/>
          </a:solidFill>
          <a:latin typeface="+mn-lt"/>
          <a:ea typeface="+mn-ea"/>
          <a:cs typeface="+mn-cs"/>
        </a:defRPr>
      </a:lvl5pPr>
      <a:lvl6pPr marL="2285205" algn="l" defTabSz="457042" rtl="0" eaLnBrk="1" latinLnBrk="0" hangingPunct="1">
        <a:defRPr sz="1800" kern="1200">
          <a:solidFill>
            <a:schemeClr val="tx1"/>
          </a:solidFill>
          <a:latin typeface="+mn-lt"/>
          <a:ea typeface="+mn-ea"/>
          <a:cs typeface="+mn-cs"/>
        </a:defRPr>
      </a:lvl6pPr>
      <a:lvl7pPr marL="2742248" algn="l" defTabSz="457042" rtl="0" eaLnBrk="1" latinLnBrk="0" hangingPunct="1">
        <a:defRPr sz="1800" kern="1200">
          <a:solidFill>
            <a:schemeClr val="tx1"/>
          </a:solidFill>
          <a:latin typeface="+mn-lt"/>
          <a:ea typeface="+mn-ea"/>
          <a:cs typeface="+mn-cs"/>
        </a:defRPr>
      </a:lvl7pPr>
      <a:lvl8pPr marL="3199289" algn="l" defTabSz="457042" rtl="0" eaLnBrk="1" latinLnBrk="0" hangingPunct="1">
        <a:defRPr sz="1800" kern="1200">
          <a:solidFill>
            <a:schemeClr val="tx1"/>
          </a:solidFill>
          <a:latin typeface="+mn-lt"/>
          <a:ea typeface="+mn-ea"/>
          <a:cs typeface="+mn-cs"/>
        </a:defRPr>
      </a:lvl8pPr>
      <a:lvl9pPr marL="3656328" algn="l" defTabSz="45704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5298"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55308"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55309"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55310"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78858" name="Rectangle 103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C8FD2D36-1A96-FD46-BDFE-EF9D73E9EDDE}" type="slidenum">
              <a:rPr lang="en-US"/>
              <a:pPr>
                <a:defRPr/>
              </a:pPr>
              <a:t>‹#›</a:t>
            </a:fld>
            <a:endParaRPr lang="en-US"/>
          </a:p>
        </p:txBody>
      </p:sp>
    </p:spTree>
    <p:extLst>
      <p:ext uri="{BB962C8B-B14F-4D97-AF65-F5344CB8AC3E}">
        <p14:creationId xmlns:p14="http://schemas.microsoft.com/office/powerpoint/2010/main" val="3135630227"/>
      </p:ext>
    </p:extLst>
  </p:cSld>
  <p:clrMap bg1="dk2" tx1="lt1" bg2="dk1" tx2="lt2" accent1="accent1" accent2="accent2" accent3="accent3" accent4="accent4" accent5="accent5" accent6="accent6" hlink="hlink" folHlink="folHlink"/>
  <p:sldLayoutIdLst>
    <p:sldLayoutId id="2147484921" r:id="rId1"/>
    <p:sldLayoutId id="2147484922" r:id="rId2"/>
    <p:sldLayoutId id="2147484923" r:id="rId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88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283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971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6595"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3472"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a:solidFill>
                <a:srgbClr val="000000"/>
              </a:solidFill>
              <a:ea typeface="MS Gothic" charset="0"/>
              <a:cs typeface="MS Gothic" charset="0"/>
            </a:endParaRPr>
          </a:p>
        </p:txBody>
      </p:sp>
      <p:sp>
        <p:nvSpPr>
          <p:cNvPr id="1026" name="Text Box 2"/>
          <p:cNvSpPr txBox="1">
            <a:spLocks noChangeArrowheads="1"/>
          </p:cNvSpPr>
          <p:nvPr/>
        </p:nvSpPr>
        <p:spPr bwMode="auto">
          <a:xfrm>
            <a:off x="757607" y="6562224"/>
            <a:ext cx="877157" cy="223255"/>
          </a:xfrm>
          <a:prstGeom prst="rect">
            <a:avLst/>
          </a:prstGeom>
          <a:noFill/>
          <a:ln w="9525">
            <a:noFill/>
            <a:round/>
            <a:headEnd/>
            <a:tailEnd/>
          </a:ln>
          <a:effectLst/>
        </p:spPr>
        <p:txBody>
          <a:bodyPr wrap="none" lIns="80709" tIns="41968" rIns="80709" bIns="4196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ea typeface="MS Gothic" charset="0"/>
                <a:cs typeface="MS Gothic" charset="0"/>
              </a:rPr>
              <a:t>© </a:t>
            </a:r>
            <a:r>
              <a:rPr lang="en-GB" sz="900" b="1">
                <a:solidFill>
                  <a:srgbClr val="FFFFFF"/>
                </a:solidFill>
                <a:latin typeface="Arial" charset="0"/>
                <a:ea typeface="MS Gothic" charset="0"/>
                <a:cs typeface="MS Gothic" charset="0"/>
              </a:rPr>
              <a:t>2006</a:t>
            </a:r>
            <a:r>
              <a:rPr lang="en-GB" sz="800" b="1">
                <a:solidFill>
                  <a:srgbClr val="FFFFFF"/>
                </a:solidFill>
                <a:latin typeface="Arial" charset="0"/>
                <a:ea typeface="MS Gothic" charset="0"/>
                <a:cs typeface="MS Gothic" charset="0"/>
              </a:rPr>
              <a:t> TBBMI</a:t>
            </a:r>
          </a:p>
        </p:txBody>
      </p:sp>
      <p:sp>
        <p:nvSpPr>
          <p:cNvPr id="59396" name="Rectangle 3"/>
          <p:cNvSpPr>
            <a:spLocks noChangeArrowheads="1"/>
          </p:cNvSpPr>
          <p:nvPr/>
        </p:nvSpPr>
        <p:spPr bwMode="auto">
          <a:xfrm>
            <a:off x="7848512" y="6547144"/>
            <a:ext cx="665348" cy="2232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9" tIns="41968" rIns="80709" bIns="41968" anchor="ctr">
            <a:spAutoFit/>
          </a:bodyPr>
          <a:lstStyle/>
          <a:p>
            <a:pPr algn="ctr">
              <a:buClr>
                <a:srgbClr val="FFFFFF"/>
              </a:buClr>
              <a:buFont typeface="Comic Sans MS"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sz="900" b="1">
                <a:solidFill>
                  <a:srgbClr val="FFFFFF"/>
                </a:solidFill>
                <a:latin typeface="Comic Sans MS" charset="0"/>
                <a:ea typeface="MS Gothic" charset="0"/>
                <a:cs typeface="MS Gothic" charset="0"/>
              </a:rPr>
              <a:t>9.65.08.</a:t>
            </a:r>
          </a:p>
        </p:txBody>
      </p:sp>
      <p:sp>
        <p:nvSpPr>
          <p:cNvPr id="59397" name="Rectangle 4"/>
          <p:cNvSpPr>
            <a:spLocks noChangeArrowheads="1"/>
          </p:cNvSpPr>
          <p:nvPr/>
        </p:nvSpPr>
        <p:spPr bwMode="auto">
          <a:xfrm>
            <a:off x="461968" y="106363"/>
            <a:ext cx="4060825" cy="9917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1041" tIns="45520" rIns="91041" bIns="45520">
            <a:spAutoFit/>
          </a:bodyPr>
          <a:lstStyle/>
          <a:p>
            <a:pPr>
              <a:lnSpc>
                <a:spcPct val="125000"/>
              </a:lnSpc>
              <a:spcBef>
                <a:spcPts val="1350"/>
              </a:spcBef>
              <a:buClr>
                <a:srgbClr val="FFFF00"/>
              </a:buClr>
              <a:buFont typeface="Helvetica"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95188569"/>
      </p:ext>
    </p:extLst>
  </p:cSld>
  <p:clrMap bg1="lt1" tx1="dk1" bg2="lt2" tx2="dk2" accent1="accent1" accent2="accent2" accent3="accent3" accent4="accent4" accent5="accent5" accent6="accent6" hlink="hlink" folHlink="folHlink"/>
  <p:sldLayoutIdLst>
    <p:sldLayoutId id="2147484925"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a:solidFill>
                <a:srgbClr val="000000"/>
              </a:solidFill>
              <a:ea typeface="MS Gothic" charset="0"/>
              <a:cs typeface="MS Gothic" charset="0"/>
            </a:endParaRPr>
          </a:p>
        </p:txBody>
      </p:sp>
      <p:sp>
        <p:nvSpPr>
          <p:cNvPr id="1026" name="Text Box 2"/>
          <p:cNvSpPr txBox="1">
            <a:spLocks noChangeArrowheads="1"/>
          </p:cNvSpPr>
          <p:nvPr/>
        </p:nvSpPr>
        <p:spPr bwMode="auto">
          <a:xfrm>
            <a:off x="757607" y="6562224"/>
            <a:ext cx="877157" cy="223255"/>
          </a:xfrm>
          <a:prstGeom prst="rect">
            <a:avLst/>
          </a:prstGeom>
          <a:noFill/>
          <a:ln w="9525">
            <a:noFill/>
            <a:round/>
            <a:headEnd/>
            <a:tailEnd/>
          </a:ln>
          <a:effectLst/>
        </p:spPr>
        <p:txBody>
          <a:bodyPr wrap="none" lIns="80709" tIns="41968" rIns="80709" bIns="4196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cs typeface="MS Gothic" charset="0"/>
              </a:rPr>
              <a:t>© </a:t>
            </a:r>
            <a:r>
              <a:rPr lang="en-GB" sz="900" b="1">
                <a:solidFill>
                  <a:srgbClr val="FFFFFF"/>
                </a:solidFill>
                <a:latin typeface="Arial" charset="0"/>
                <a:cs typeface="MS Gothic" charset="0"/>
              </a:rPr>
              <a:t>2006</a:t>
            </a:r>
            <a:r>
              <a:rPr lang="en-GB" sz="800" b="1">
                <a:solidFill>
                  <a:srgbClr val="FFFFFF"/>
                </a:solidFill>
                <a:latin typeface="Arial" charset="0"/>
                <a:cs typeface="MS Gothic" charset="0"/>
              </a:rPr>
              <a:t> TBBMI</a:t>
            </a:r>
          </a:p>
        </p:txBody>
      </p:sp>
      <p:sp>
        <p:nvSpPr>
          <p:cNvPr id="135172" name="Rectangle 3"/>
          <p:cNvSpPr>
            <a:spLocks noChangeArrowheads="1"/>
          </p:cNvSpPr>
          <p:nvPr/>
        </p:nvSpPr>
        <p:spPr bwMode="auto">
          <a:xfrm>
            <a:off x="7848512" y="6547144"/>
            <a:ext cx="665348" cy="2232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9" tIns="41968" rIns="80709" bIns="41968" anchor="ctr">
            <a:spAutoFit/>
          </a:bodyPr>
          <a:lstStyle/>
          <a:p>
            <a:pPr algn="ctr">
              <a:buClr>
                <a:srgbClr val="FFFFFF"/>
              </a:buClr>
              <a:buFont typeface="Comic Sans MS"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sz="900" b="1">
                <a:solidFill>
                  <a:srgbClr val="FFFFFF"/>
                </a:solidFill>
                <a:latin typeface="Comic Sans MS" charset="0"/>
                <a:ea typeface="MS Gothic" charset="0"/>
                <a:cs typeface="MS Gothic" charset="0"/>
              </a:rPr>
              <a:t>9.65.08.</a:t>
            </a:r>
          </a:p>
        </p:txBody>
      </p:sp>
      <p:sp>
        <p:nvSpPr>
          <p:cNvPr id="135173" name="Rectangle 4"/>
          <p:cNvSpPr>
            <a:spLocks noChangeArrowheads="1"/>
          </p:cNvSpPr>
          <p:nvPr/>
        </p:nvSpPr>
        <p:spPr bwMode="auto">
          <a:xfrm>
            <a:off x="461968" y="106363"/>
            <a:ext cx="4060825" cy="9917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1041" tIns="45520" rIns="91041" bIns="45520">
            <a:spAutoFit/>
          </a:bodyPr>
          <a:lstStyle/>
          <a:p>
            <a:pPr>
              <a:lnSpc>
                <a:spcPct val="125000"/>
              </a:lnSpc>
              <a:spcBef>
                <a:spcPts val="1350"/>
              </a:spcBef>
              <a:buClr>
                <a:srgbClr val="FFFF00"/>
              </a:buClr>
              <a:buFont typeface="Helvetica"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1125422220"/>
      </p:ext>
    </p:extLst>
  </p:cSld>
  <p:clrMap bg1="lt1" tx1="dk1" bg2="lt2" tx2="dk2" accent1="accent1" accent2="accent2" accent3="accent3" accent4="accent4" accent5="accent5" accent6="accent6" hlink="hlink" folHlink="folHlink"/>
  <p:sldLayoutIdLst>
    <p:sldLayoutId id="2147484927"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418"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60428"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60429"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60430"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60419" name="Rectangle 1034"/>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765E9B60-7F07-844D-9E1A-2E9F13B8548E}" type="slidenum">
              <a:rPr lang="en-US"/>
              <a:pPr>
                <a:defRPr/>
              </a:pPr>
              <a:t>‹#›</a:t>
            </a:fld>
            <a:endParaRPr lang="en-US"/>
          </a:p>
        </p:txBody>
      </p:sp>
    </p:spTree>
    <p:extLst>
      <p:ext uri="{BB962C8B-B14F-4D97-AF65-F5344CB8AC3E}">
        <p14:creationId xmlns:p14="http://schemas.microsoft.com/office/powerpoint/2010/main" val="3476040762"/>
      </p:ext>
    </p:extLst>
  </p:cSld>
  <p:clrMap bg1="dk2" tx1="lt1" bg2="dk1" tx2="lt2" accent1="accent1" accent2="accent2" accent3="accent3" accent4="accent4" accent5="accent5" accent6="accent6" hlink="hlink" folHlink="folHlink"/>
  <p:sldLayoutIdLst>
    <p:sldLayoutId id="2147484929" r:id="rId1"/>
    <p:sldLayoutId id="2147484930" r:id="rId2"/>
    <p:sldLayoutId id="2147484931" r:id="rId3"/>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88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283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971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6595"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3472"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4514"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64524"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64525"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64526"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64515" name="Rectangle 1034"/>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CC654772-EC27-AE4B-BA12-9292492C59B1}" type="slidenum">
              <a:rPr lang="en-US"/>
              <a:pPr>
                <a:defRPr/>
              </a:pPr>
              <a:t>‹#›</a:t>
            </a:fld>
            <a:endParaRPr lang="en-US"/>
          </a:p>
        </p:txBody>
      </p:sp>
    </p:spTree>
    <p:extLst>
      <p:ext uri="{BB962C8B-B14F-4D97-AF65-F5344CB8AC3E}">
        <p14:creationId xmlns:p14="http://schemas.microsoft.com/office/powerpoint/2010/main" val="3383127603"/>
      </p:ext>
    </p:extLst>
  </p:cSld>
  <p:clrMap bg1="dk2" tx1="lt1" bg2="dk1" tx2="lt2" accent1="accent1" accent2="accent2" accent3="accent3" accent4="accent4" accent5="accent5" accent6="accent6" hlink="hlink" folHlink="folHlink"/>
  <p:sldLayoutIdLst>
    <p:sldLayoutId id="2147484933"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88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283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971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6595"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3472"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6562" name="Group 1026"/>
          <p:cNvGrpSpPr>
            <a:grpSpLocks/>
          </p:cNvGrpSpPr>
          <p:nvPr/>
        </p:nvGrpSpPr>
        <p:grpSpPr bwMode="auto">
          <a:xfrm>
            <a:off x="457200" y="992188"/>
            <a:ext cx="8153400" cy="1600200"/>
            <a:chOff x="288" y="625"/>
            <a:chExt cx="5136" cy="1008"/>
          </a:xfrm>
        </p:grpSpPr>
        <p:sp>
          <p:nvSpPr>
            <p:cNvPr id="66568" name="Arc 1027"/>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66569" name="Arc 1028"/>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66570" name="Arc 1029"/>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66571" name="AutoShape 1030"/>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CC"/>
                </a:solidFill>
              </a:endParaRPr>
            </a:p>
          </p:txBody>
        </p:sp>
      </p:grpSp>
      <p:sp>
        <p:nvSpPr>
          <p:cNvPr id="66563" name="Rectangle 1031"/>
          <p:cNvSpPr>
            <a:spLocks noGrp="1" noChangeArrowheads="1"/>
          </p:cNvSpPr>
          <p:nvPr>
            <p:ph type="title"/>
          </p:nvPr>
        </p:nvSpPr>
        <p:spPr bwMode="auto">
          <a:xfrm>
            <a:off x="381000" y="381000"/>
            <a:ext cx="84582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10" tIns="46005" rIns="92010" bIns="46005" numCol="1" anchor="b" anchorCtr="0" compatLnSpc="1">
            <a:prstTxWarp prst="textNoShape">
              <a:avLst/>
            </a:prstTxWarp>
          </a:bodyPr>
          <a:lstStyle/>
          <a:p>
            <a:pPr lvl="0"/>
            <a:r>
              <a:rPr lang="en-US"/>
              <a:t>Click to edit Master title style</a:t>
            </a:r>
          </a:p>
        </p:txBody>
      </p:sp>
      <p:sp>
        <p:nvSpPr>
          <p:cNvPr id="66564" name="Rectangle 1032"/>
          <p:cNvSpPr>
            <a:spLocks noGrp="1" noChangeArrowheads="1"/>
          </p:cNvSpPr>
          <p:nvPr>
            <p:ph type="body" idx="1"/>
          </p:nvPr>
        </p:nvSpPr>
        <p:spPr bwMode="auto">
          <a:xfrm>
            <a:off x="381000" y="2057400"/>
            <a:ext cx="8458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10" tIns="46005" rIns="92010" bIns="460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5961" name="Rectangle 1033"/>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125962" name="Rectangle 1034"/>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125963" name="Rectangle 1035"/>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r">
              <a:defRPr sz="1400">
                <a:solidFill>
                  <a:srgbClr val="FFFFCC"/>
                </a:solidFill>
                <a:latin typeface="Arial" charset="0"/>
              </a:defRPr>
            </a:lvl1pPr>
          </a:lstStyle>
          <a:p>
            <a:pPr>
              <a:defRPr/>
            </a:pPr>
            <a:fld id="{14B6C71D-7F85-3B49-AC62-385518A81A46}" type="slidenum">
              <a:rPr lang="en-US"/>
              <a:pPr>
                <a:defRPr/>
              </a:pPr>
              <a:t>‹#›</a:t>
            </a:fld>
            <a:endParaRPr lang="en-US"/>
          </a:p>
        </p:txBody>
      </p:sp>
    </p:spTree>
    <p:extLst>
      <p:ext uri="{BB962C8B-B14F-4D97-AF65-F5344CB8AC3E}">
        <p14:creationId xmlns:p14="http://schemas.microsoft.com/office/powerpoint/2010/main" val="58174558"/>
      </p:ext>
    </p:extLst>
  </p:cSld>
  <p:clrMap bg1="dk2" tx1="lt1" bg2="dk1" tx2="lt2" accent1="accent1" accent2="accent2" accent3="accent3" accent4="accent4" accent5="accent5" accent6="accent6" hlink="hlink" folHlink="folHlink"/>
  <p:sldLayoutIdLst>
    <p:sldLayoutId id="2147484935" r:id="rId1"/>
  </p:sldLayoutIdLst>
  <p:txStyles>
    <p:titleStyle>
      <a:lvl1pPr algn="r" rtl="0" eaLnBrk="0" fontAlgn="base" hangingPunct="0">
        <a:spcBef>
          <a:spcPct val="0"/>
        </a:spcBef>
        <a:spcAft>
          <a:spcPct val="0"/>
        </a:spcAft>
        <a:defRPr sz="4400" b="1" i="1">
          <a:solidFill>
            <a:schemeClr val="tx2"/>
          </a:solidFill>
          <a:latin typeface="Arial"/>
          <a:ea typeface="ＭＳ Ｐゴシック" pitchFamily="-110" charset="-128"/>
          <a:cs typeface="Arial"/>
        </a:defRPr>
      </a:lvl1pPr>
      <a:lvl2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2pPr>
      <a:lvl3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3pPr>
      <a:lvl4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4pPr>
      <a:lvl5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5pPr>
      <a:lvl6pPr marL="456880" algn="r" rtl="0" fontAlgn="base">
        <a:spcBef>
          <a:spcPct val="0"/>
        </a:spcBef>
        <a:spcAft>
          <a:spcPct val="0"/>
        </a:spcAft>
        <a:defRPr sz="4400" i="1">
          <a:solidFill>
            <a:schemeClr val="tx2"/>
          </a:solidFill>
          <a:latin typeface="Times New Roman" pitchFamily="-108" charset="0"/>
        </a:defRPr>
      </a:lvl6pPr>
      <a:lvl7pPr marL="913758" algn="r" rtl="0" fontAlgn="base">
        <a:spcBef>
          <a:spcPct val="0"/>
        </a:spcBef>
        <a:spcAft>
          <a:spcPct val="0"/>
        </a:spcAft>
        <a:defRPr sz="4400" i="1">
          <a:solidFill>
            <a:schemeClr val="tx2"/>
          </a:solidFill>
          <a:latin typeface="Times New Roman" pitchFamily="-108" charset="0"/>
        </a:defRPr>
      </a:lvl7pPr>
      <a:lvl8pPr marL="1370639" algn="r" rtl="0" fontAlgn="base">
        <a:spcBef>
          <a:spcPct val="0"/>
        </a:spcBef>
        <a:spcAft>
          <a:spcPct val="0"/>
        </a:spcAft>
        <a:defRPr sz="4400" i="1">
          <a:solidFill>
            <a:schemeClr val="tx2"/>
          </a:solidFill>
          <a:latin typeface="Times New Roman" pitchFamily="-108" charset="0"/>
        </a:defRPr>
      </a:lvl8pPr>
      <a:lvl9pPr marL="1827517" algn="r" rtl="0" fontAlgn="base">
        <a:spcBef>
          <a:spcPct val="0"/>
        </a:spcBef>
        <a:spcAft>
          <a:spcPct val="0"/>
        </a:spcAft>
        <a:defRPr sz="4400" i="1">
          <a:solidFill>
            <a:schemeClr val="tx2"/>
          </a:solidFill>
          <a:latin typeface="Times New Roman" pitchFamily="-108" charset="0"/>
        </a:defRPr>
      </a:lvl9pPr>
    </p:titleStyle>
    <p:bodyStyle>
      <a:lvl1pPr marL="342659" indent="-342659" algn="l" rtl="0" eaLnBrk="0" fontAlgn="base" hangingPunct="0">
        <a:spcBef>
          <a:spcPct val="20000"/>
        </a:spcBef>
        <a:spcAft>
          <a:spcPct val="0"/>
        </a:spcAft>
        <a:buClr>
          <a:schemeClr val="tx2"/>
        </a:buClr>
        <a:buChar char="•"/>
        <a:defRPr sz="3200" b="1">
          <a:solidFill>
            <a:schemeClr val="tx1"/>
          </a:solidFill>
          <a:latin typeface="Arial"/>
          <a:ea typeface="ＭＳ Ｐゴシック" pitchFamily="-110" charset="-128"/>
          <a:cs typeface="Arial"/>
        </a:defRPr>
      </a:lvl1pPr>
      <a:lvl2pPr marL="742428" indent="-285548" algn="l" rtl="0" eaLnBrk="0" fontAlgn="base" hangingPunct="0">
        <a:spcBef>
          <a:spcPct val="20000"/>
        </a:spcBef>
        <a:spcAft>
          <a:spcPct val="0"/>
        </a:spcAft>
        <a:buClr>
          <a:schemeClr val="tx2"/>
        </a:buClr>
        <a:buChar char="–"/>
        <a:defRPr sz="2800" b="1">
          <a:solidFill>
            <a:schemeClr val="tx1"/>
          </a:solidFill>
          <a:latin typeface="Arial"/>
          <a:ea typeface="ＭＳ Ｐゴシック" pitchFamily="-108" charset="-128"/>
          <a:cs typeface="Arial"/>
        </a:defRPr>
      </a:lvl2pPr>
      <a:lvl3pPr marL="1142199" indent="-228439" algn="l" rtl="0" eaLnBrk="0" fontAlgn="base" hangingPunct="0">
        <a:spcBef>
          <a:spcPct val="20000"/>
        </a:spcBef>
        <a:spcAft>
          <a:spcPct val="0"/>
        </a:spcAft>
        <a:buClr>
          <a:schemeClr val="tx2"/>
        </a:buClr>
        <a:buChar char="•"/>
        <a:defRPr sz="2400" b="1">
          <a:solidFill>
            <a:schemeClr val="tx1"/>
          </a:solidFill>
          <a:latin typeface="Arial"/>
          <a:ea typeface="ＭＳ Ｐゴシック" pitchFamily="-108" charset="-128"/>
          <a:cs typeface="Arial"/>
        </a:defRPr>
      </a:lvl3pPr>
      <a:lvl4pPr marL="1599077" indent="-228439" algn="l" rtl="0" eaLnBrk="0" fontAlgn="base" hangingPunct="0">
        <a:spcBef>
          <a:spcPct val="20000"/>
        </a:spcBef>
        <a:spcAft>
          <a:spcPct val="0"/>
        </a:spcAft>
        <a:buClr>
          <a:schemeClr val="tx2"/>
        </a:buClr>
        <a:buChar char="–"/>
        <a:defRPr sz="2000" b="1">
          <a:solidFill>
            <a:schemeClr val="tx1"/>
          </a:solidFill>
          <a:latin typeface="Arial"/>
          <a:ea typeface="ＭＳ Ｐゴシック" pitchFamily="-108" charset="-128"/>
          <a:cs typeface="Arial"/>
        </a:defRPr>
      </a:lvl4pPr>
      <a:lvl5pPr marL="2055957" indent="-228439" algn="l" rtl="0" eaLnBrk="0" fontAlgn="base" hangingPunct="0">
        <a:spcBef>
          <a:spcPct val="20000"/>
        </a:spcBef>
        <a:spcAft>
          <a:spcPct val="0"/>
        </a:spcAft>
        <a:buClr>
          <a:schemeClr val="tx2"/>
        </a:buClr>
        <a:buChar char="•"/>
        <a:defRPr sz="2000" b="1">
          <a:solidFill>
            <a:schemeClr val="tx1"/>
          </a:solidFill>
          <a:latin typeface="Arial"/>
          <a:ea typeface="ＭＳ Ｐゴシック" pitchFamily="-108" charset="-128"/>
          <a:cs typeface="Arial"/>
        </a:defRPr>
      </a:lvl5pPr>
      <a:lvl6pPr marL="2512836" indent="-228439"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6pPr>
      <a:lvl7pPr marL="2969716" indent="-228439"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7pPr>
      <a:lvl8pPr marL="3426595" indent="-228439"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8pPr>
      <a:lvl9pPr marL="3883472" indent="-228439"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4.xml"/><Relationship Id="rId1" Type="http://schemas.openxmlformats.org/officeDocument/2006/relationships/slideLayout" Target="../slideLayouts/slideLayout34.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6.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39.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38.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41.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41.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16.xml"/><Relationship Id="rId1" Type="http://schemas.openxmlformats.org/officeDocument/2006/relationships/themeOverride" Target="../theme/themeOverride1.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8.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8.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7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139.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146.xml"/><Relationship Id="rId4" Type="http://schemas.openxmlformats.org/officeDocument/2006/relationships/image" Target="../media/image31.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3.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106.xml"/><Relationship Id="rId5" Type="http://schemas.openxmlformats.org/officeDocument/2006/relationships/image" Target="../media/image33.jpeg"/><Relationship Id="rId4" Type="http://schemas.openxmlformats.org/officeDocument/2006/relationships/hyperlink" Target="http://images.google.com/imgres?imgurl=www.ncinter.net/~ejt/shofar.jpg&amp;imgrefurl=http://www.ncinter.net/~ejt/PForum/PF0.htm&amp;h=40&amp;w=60&amp;prev=/images?q=Jewish+feasts&amp;svnum=10&amp;hl=en&amp;lr=&amp;ie=UTF-8&amp;oe=UTF-8" TargetMode="External"/></Relationships>
</file>

<file path=ppt/slides/_rels/slide5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4.jpeg"/><Relationship Id="rId7" Type="http://schemas.openxmlformats.org/officeDocument/2006/relationships/diagramColors" Target="../diagrams/colors1.xml"/><Relationship Id="rId2" Type="http://schemas.openxmlformats.org/officeDocument/2006/relationships/notesSlide" Target="../notesSlides/notesSlide43.xml"/><Relationship Id="rId1" Type="http://schemas.openxmlformats.org/officeDocument/2006/relationships/slideLayout" Target="../slideLayouts/slideLayout10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4.jpeg"/><Relationship Id="rId7" Type="http://schemas.openxmlformats.org/officeDocument/2006/relationships/diagramColors" Target="../diagrams/colors2.xml"/><Relationship Id="rId2" Type="http://schemas.openxmlformats.org/officeDocument/2006/relationships/notesSlide" Target="../notesSlides/notesSlide44.xml"/><Relationship Id="rId1" Type="http://schemas.openxmlformats.org/officeDocument/2006/relationships/slideLayout" Target="../slideLayouts/slideLayout10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94.xml"/><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0.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FDD6F8-2829-F29B-4F82-C253744089A0}"/>
              </a:ext>
            </a:extLst>
          </p:cNvPr>
          <p:cNvSpPr/>
          <p:nvPr/>
        </p:nvSpPr>
        <p:spPr bwMode="auto">
          <a:xfrm>
            <a:off x="0" y="-63500"/>
            <a:ext cx="9144000" cy="668316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8" charset="0"/>
            </a:endParaRPr>
          </a:p>
        </p:txBody>
      </p:sp>
      <p:sp>
        <p:nvSpPr>
          <p:cNvPr id="148481" name="Rectangle 2"/>
          <p:cNvSpPr>
            <a:spLocks noChangeArrowheads="1"/>
          </p:cNvSpPr>
          <p:nvPr/>
        </p:nvSpPr>
        <p:spPr bwMode="auto">
          <a:xfrm>
            <a:off x="2171700" y="-638175"/>
            <a:ext cx="9144000" cy="457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91376" tIns="45688" rIns="91376" bIns="4568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48482" name="Rectangle 4"/>
          <p:cNvSpPr>
            <a:spLocks noChangeArrowheads="1"/>
          </p:cNvSpPr>
          <p:nvPr/>
        </p:nvSpPr>
        <p:spPr bwMode="auto">
          <a:xfrm>
            <a:off x="2000250" y="1343025"/>
            <a:ext cx="9144000" cy="457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91376" tIns="45688" rIns="91376" bIns="4568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pic>
        <p:nvPicPr>
          <p:cNvPr id="148483" name="Picture 5"/>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81000" y="380718"/>
            <a:ext cx="8534400" cy="6477281"/>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48484" name="Rectangle 7"/>
          <p:cNvSpPr>
            <a:spLocks noGrp="1" noChangeArrowheads="1"/>
          </p:cNvSpPr>
          <p:nvPr>
            <p:ph type="title" idx="4294967295"/>
          </p:nvPr>
        </p:nvSpPr>
        <p:spPr>
          <a:xfrm>
            <a:off x="419100" y="92494"/>
            <a:ext cx="9180512" cy="769377"/>
          </a:xfrm>
          <a:noFill/>
          <a:extLst>
            <a:ext uri="{91240B29-F687-4f45-9708-019B960494DF}">
              <a14:hiddenLine xmlns:a14="http://schemas.microsoft.com/office/drawing/2010/main" xmlns="" w="9525">
                <a:solidFill>
                  <a:srgbClr val="000000"/>
                </a:solidFill>
                <a:miter lim="800000"/>
                <a:headEnd/>
                <a:tailEnd/>
              </a14:hiddenLine>
            </a:ext>
          </a:extLst>
        </p:spPr>
        <p:txBody>
          <a:bodyPr wrap="square" anchor="t" anchorCtr="0">
            <a:spAutoFit/>
          </a:bodyPr>
          <a:lstStyle/>
          <a:p>
            <a:pPr eaLnBrk="1" hangingPunct="1"/>
            <a:r>
              <a:rPr lang="ar-JO" altLang="zh-CN" b="1" dirty="0">
                <a:solidFill>
                  <a:schemeClr val="bg1"/>
                </a:solidFill>
                <a:effectLst/>
                <a:latin typeface="Arial" panose="020B0604020202020204" pitchFamily="34" charset="0"/>
                <a:ea typeface="ＭＳ Ｐゴシック" charset="0"/>
                <a:cs typeface="Arial" panose="020B0604020202020204" pitchFamily="34" charset="0"/>
              </a:rPr>
              <a:t>التسلسل الزمني للعهد الجديد</a:t>
            </a:r>
            <a:endParaRPr lang="en-US" b="1" dirty="0">
              <a:solidFill>
                <a:schemeClr val="bg1"/>
              </a:solidFill>
              <a:effectLst/>
              <a:latin typeface="Arial" panose="020B0604020202020204" pitchFamily="34" charset="0"/>
              <a:ea typeface="ＭＳ Ｐゴシック" charset="0"/>
              <a:cs typeface="Arial" panose="020B0604020202020204" pitchFamily="34" charset="0"/>
            </a:endParaRPr>
          </a:p>
        </p:txBody>
      </p:sp>
      <p:sp>
        <p:nvSpPr>
          <p:cNvPr id="6" name="Rectangle 5">
            <a:extLst>
              <a:ext uri="{FF2B5EF4-FFF2-40B4-BE49-F238E27FC236}">
                <a16:creationId xmlns:a16="http://schemas.microsoft.com/office/drawing/2014/main" id="{7C540047-2818-814F-A121-4588D602B3D6}"/>
              </a:ext>
            </a:extLst>
          </p:cNvPr>
          <p:cNvSpPr>
            <a:spLocks noChangeArrowheads="1"/>
          </p:cNvSpPr>
          <p:nvPr/>
        </p:nvSpPr>
        <p:spPr bwMode="auto">
          <a:xfrm>
            <a:off x="-36512" y="6381328"/>
            <a:ext cx="9180512" cy="47667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ar-JO" sz="2000" b="1" i="0" u="none" strike="noStrike" kern="0" cap="none" spc="0" normalizeH="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مؤسسة الدراسات اللاهوتية الأردنية</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BibleStudyDownloads.org</a:t>
            </a:r>
          </a:p>
        </p:txBody>
      </p:sp>
      <p:sp>
        <p:nvSpPr>
          <p:cNvPr id="7" name="Rectangle 7">
            <a:extLst>
              <a:ext uri="{FF2B5EF4-FFF2-40B4-BE49-F238E27FC236}">
                <a16:creationId xmlns:a16="http://schemas.microsoft.com/office/drawing/2014/main" id="{98AEF8C7-9CEC-0645-B5F1-2CE55CE2E61D}"/>
              </a:ext>
            </a:extLst>
          </p:cNvPr>
          <p:cNvSpPr txBox="1">
            <a:spLocks noChangeArrowheads="1"/>
          </p:cNvSpPr>
          <p:nvPr/>
        </p:nvSpPr>
        <p:spPr bwMode="auto">
          <a:xfrm>
            <a:off x="1143000" y="-1199679"/>
            <a:ext cx="7467600" cy="769377"/>
          </a:xfrm>
          <a:prstGeom prst="rect">
            <a:avLst/>
          </a:prstGeom>
          <a:noFill/>
          <a:ln w="9525">
            <a:noFill/>
            <a:miter lim="800000"/>
            <a:headEnd/>
            <a:tailEnd/>
          </a:ln>
          <a:effectLst/>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376" tIns="45688" rIns="91376" bIns="45688" numCol="1" anchor="t" anchorCtr="0" compatLnSpc="1">
            <a:prstTxWarp prst="textNoShape">
              <a:avLst/>
            </a:prstTxWarp>
            <a:spAutoFit/>
          </a:bodyPr>
          <a:lst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88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a:lstStyle>
          <a:p>
            <a:pPr rtl="1" eaLnBrk="1" hangingPunct="1"/>
            <a:r>
              <a:rPr lang="ar-JO" altLang="zh-CN" b="1" kern="0" dirty="0">
                <a:solidFill>
                  <a:schemeClr val="bg1"/>
                </a:solidFill>
                <a:effectLst/>
                <a:latin typeface="Arial" panose="020B0604020202020204" pitchFamily="34" charset="0"/>
                <a:ea typeface="ＭＳ Ｐゴシック" charset="0"/>
                <a:cs typeface="Arial" panose="020B0604020202020204" pitchFamily="34" charset="0"/>
              </a:rPr>
              <a:t>التسلسل الزمني للعهد الجديد</a:t>
            </a:r>
            <a:endParaRPr lang="en-US" b="1" kern="0" dirty="0">
              <a:solidFill>
                <a:schemeClr val="bg1"/>
              </a:solidFill>
              <a:effectLst/>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 y="231775"/>
            <a:ext cx="8401050" cy="6400800"/>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73058"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73059"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23556" name="AutoShape 4"/>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23557" name="AutoShape 5"/>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23558" name="AutoShape 6"/>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23559" name="AutoShape 7"/>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173064" name="Rectangle 8"/>
          <p:cNvSpPr>
            <a:spLocks noChangeArrowheads="1"/>
          </p:cNvSpPr>
          <p:nvPr/>
        </p:nvSpPr>
        <p:spPr bwMode="auto">
          <a:xfrm>
            <a:off x="4814890" y="946150"/>
            <a:ext cx="412750"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2</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73065" name="Rectangle 9"/>
          <p:cNvSpPr>
            <a:spLocks noChangeArrowheads="1"/>
          </p:cNvSpPr>
          <p:nvPr/>
        </p:nvSpPr>
        <p:spPr bwMode="auto">
          <a:xfrm>
            <a:off x="1427163" y="3638550"/>
            <a:ext cx="412750"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3</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73066" name="Rectangle 10"/>
          <p:cNvSpPr>
            <a:spLocks noChangeArrowheads="1"/>
          </p:cNvSpPr>
          <p:nvPr/>
        </p:nvSpPr>
        <p:spPr bwMode="auto">
          <a:xfrm>
            <a:off x="4860930" y="3624263"/>
            <a:ext cx="412750"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250"/>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3600" b="1" i="0" u="none" strike="noStrike" kern="1200" cap="none" spc="0" normalizeH="0" baseline="0" noProof="0">
                <a:ln>
                  <a:noFill/>
                </a:ln>
                <a:solidFill>
                  <a:srgbClr val="0066FF"/>
                </a:solidFill>
                <a:effectLst/>
                <a:uLnTx/>
                <a:uFillTx/>
                <a:latin typeface="Arial" panose="020B0604020202020204" pitchFamily="34" charset="0"/>
                <a:ea typeface="MS Gothic" charset="0"/>
                <a:cs typeface="Arial" panose="020B0604020202020204" pitchFamily="34" charset="0"/>
              </a:rPr>
              <a:t>4</a:t>
            </a:r>
          </a:p>
        </p:txBody>
      </p:sp>
      <p:sp>
        <p:nvSpPr>
          <p:cNvPr id="173067" name="Rectangle 11"/>
          <p:cNvSpPr>
            <a:spLocks noChangeArrowheads="1"/>
          </p:cNvSpPr>
          <p:nvPr/>
        </p:nvSpPr>
        <p:spPr bwMode="auto">
          <a:xfrm>
            <a:off x="1412880" y="962025"/>
            <a:ext cx="412750"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1</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73101" name="Rectangle 25"/>
          <p:cNvSpPr>
            <a:spLocks noChangeArrowheads="1"/>
          </p:cNvSpPr>
          <p:nvPr/>
        </p:nvSpPr>
        <p:spPr bwMode="auto">
          <a:xfrm>
            <a:off x="5011738" y="4325942"/>
            <a:ext cx="847285" cy="363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4"/>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1800" b="1" i="0" u="none" strike="noStrike" kern="1200" cap="none" spc="0" normalizeH="0" baseline="0" noProof="0">
                <a:ln>
                  <a:noFill/>
                </a:ln>
                <a:solidFill>
                  <a:srgbClr val="0066FF"/>
                </a:solidFill>
                <a:effectLst/>
                <a:uLnTx/>
                <a:uFillTx/>
                <a:latin typeface="Arial" panose="020B0604020202020204" pitchFamily="34" charset="0"/>
                <a:ea typeface="MS Gothic" charset="0"/>
                <a:cs typeface="Arial" panose="020B0604020202020204" pitchFamily="34" charset="0"/>
              </a:rPr>
              <a:t>TO:</a:t>
            </a:r>
          </a:p>
        </p:txBody>
      </p:sp>
      <p:sp>
        <p:nvSpPr>
          <p:cNvPr id="55312" name="Rectangle 28"/>
          <p:cNvSpPr>
            <a:spLocks noChangeArrowheads="1"/>
          </p:cNvSpPr>
          <p:nvPr/>
        </p:nvSpPr>
        <p:spPr bwMode="auto">
          <a:xfrm>
            <a:off x="1757363" y="1004894"/>
            <a:ext cx="2355850" cy="573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متى</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5313" name="Rectangle 29"/>
          <p:cNvSpPr>
            <a:spLocks noChangeArrowheads="1"/>
          </p:cNvSpPr>
          <p:nvPr/>
        </p:nvSpPr>
        <p:spPr bwMode="auto">
          <a:xfrm>
            <a:off x="5588006" y="1025525"/>
            <a:ext cx="2036763" cy="57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مرقس</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5314" name="Rectangle 30"/>
          <p:cNvSpPr>
            <a:spLocks noChangeArrowheads="1"/>
          </p:cNvSpPr>
          <p:nvPr/>
        </p:nvSpPr>
        <p:spPr bwMode="auto">
          <a:xfrm>
            <a:off x="2149481" y="3692525"/>
            <a:ext cx="2035175" cy="57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لوقا</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73075" name="Rectangle 31"/>
          <p:cNvSpPr>
            <a:spLocks noChangeArrowheads="1"/>
          </p:cNvSpPr>
          <p:nvPr/>
        </p:nvSpPr>
        <p:spPr bwMode="auto">
          <a:xfrm>
            <a:off x="5759456" y="3684589"/>
            <a:ext cx="1476375"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يوحنا</a:t>
            </a:r>
            <a:endParaRPr kumimoji="0" lang="en-GB" sz="32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55316" name="Rectangle 32"/>
          <p:cNvSpPr>
            <a:spLocks noChangeArrowheads="1"/>
          </p:cNvSpPr>
          <p:nvPr/>
        </p:nvSpPr>
        <p:spPr bwMode="auto">
          <a:xfrm>
            <a:off x="2424117" y="1560513"/>
            <a:ext cx="1766887"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اليهود</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5317" name="Rectangle 33"/>
          <p:cNvSpPr>
            <a:spLocks noChangeArrowheads="1"/>
          </p:cNvSpPr>
          <p:nvPr/>
        </p:nvSpPr>
        <p:spPr bwMode="auto">
          <a:xfrm>
            <a:off x="5899151" y="1570038"/>
            <a:ext cx="1766888"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الرومان</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5318" name="Rectangle 34"/>
          <p:cNvSpPr>
            <a:spLocks noChangeArrowheads="1"/>
          </p:cNvSpPr>
          <p:nvPr/>
        </p:nvSpPr>
        <p:spPr bwMode="auto">
          <a:xfrm>
            <a:off x="2214547" y="4237038"/>
            <a:ext cx="2014558" cy="449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اليونانيين</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73079" name="Rectangle 35"/>
          <p:cNvSpPr>
            <a:spLocks noChangeArrowheads="1"/>
          </p:cNvSpPr>
          <p:nvPr/>
        </p:nvSpPr>
        <p:spPr bwMode="auto">
          <a:xfrm>
            <a:off x="5334001" y="4241800"/>
            <a:ext cx="2693988"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الكنيسة</a:t>
            </a:r>
            <a:endParaRPr kumimoji="0" lang="en-GB"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55320" name="Rectangle 36"/>
          <p:cNvSpPr>
            <a:spLocks noChangeArrowheads="1"/>
          </p:cNvSpPr>
          <p:nvPr/>
        </p:nvSpPr>
        <p:spPr bwMode="auto">
          <a:xfrm>
            <a:off x="2424117" y="2070106"/>
            <a:ext cx="1766887"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كملك</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5321" name="Rectangle 37"/>
          <p:cNvSpPr>
            <a:spLocks noChangeArrowheads="1"/>
          </p:cNvSpPr>
          <p:nvPr/>
        </p:nvSpPr>
        <p:spPr bwMode="auto">
          <a:xfrm>
            <a:off x="5881688" y="2065338"/>
            <a:ext cx="1766887"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كخادم</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5322" name="Rectangle 38"/>
          <p:cNvSpPr>
            <a:spLocks noChangeArrowheads="1"/>
          </p:cNvSpPr>
          <p:nvPr/>
        </p:nvSpPr>
        <p:spPr bwMode="auto">
          <a:xfrm>
            <a:off x="2000232" y="4735513"/>
            <a:ext cx="2206643" cy="449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الله / الإنسان</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73083" name="Rectangle 39"/>
          <p:cNvSpPr>
            <a:spLocks noChangeArrowheads="1"/>
          </p:cNvSpPr>
          <p:nvPr/>
        </p:nvSpPr>
        <p:spPr bwMode="auto">
          <a:xfrm>
            <a:off x="5903913" y="4729165"/>
            <a:ext cx="1073150"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الله</a:t>
            </a:r>
            <a:endParaRPr kumimoji="0" lang="en-GB"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55324" name="Rectangle 40"/>
          <p:cNvSpPr>
            <a:spLocks noChangeArrowheads="1"/>
          </p:cNvSpPr>
          <p:nvPr/>
        </p:nvSpPr>
        <p:spPr bwMode="auto">
          <a:xfrm>
            <a:off x="2424117" y="2574931"/>
            <a:ext cx="1766887"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ما قاله</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5325" name="Rectangle 41"/>
          <p:cNvSpPr>
            <a:spLocks noChangeArrowheads="1"/>
          </p:cNvSpPr>
          <p:nvPr/>
        </p:nvSpPr>
        <p:spPr bwMode="auto">
          <a:xfrm>
            <a:off x="5500695" y="2584456"/>
            <a:ext cx="1558922" cy="449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ما فعل</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73086" name="Rectangle 42"/>
          <p:cNvSpPr>
            <a:spLocks noChangeArrowheads="1"/>
          </p:cNvSpPr>
          <p:nvPr/>
        </p:nvSpPr>
        <p:spPr bwMode="auto">
          <a:xfrm>
            <a:off x="5872167" y="5256213"/>
            <a:ext cx="1766887"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ما قصده</a:t>
            </a:r>
            <a:endParaRPr kumimoji="0" lang="en-GB"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55327" name="Rectangle 43"/>
          <p:cNvSpPr>
            <a:spLocks noChangeArrowheads="1"/>
          </p:cNvSpPr>
          <p:nvPr/>
        </p:nvSpPr>
        <p:spPr bwMode="auto">
          <a:xfrm>
            <a:off x="1643042" y="5251456"/>
            <a:ext cx="2044727" cy="449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ما شعر به</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73088" name="AutoShape 44"/>
          <p:cNvSpPr>
            <a:spLocks noChangeArrowheads="1"/>
          </p:cNvSpPr>
          <p:nvPr/>
        </p:nvSpPr>
        <p:spPr bwMode="auto">
          <a:xfrm>
            <a:off x="1354140" y="3567113"/>
            <a:ext cx="3003550" cy="2487612"/>
          </a:xfrm>
          <a:prstGeom prst="roundRect">
            <a:avLst>
              <a:gd name="adj" fmla="val 16667"/>
            </a:avLst>
          </a:prstGeom>
          <a:noFill/>
          <a:ln w="76320">
            <a:solidFill>
              <a:srgbClr val="FC0128"/>
            </a:solidFill>
            <a:miter lim="800000"/>
            <a:headEnd/>
            <a:tailEnd/>
          </a:ln>
          <a:extLst>
            <a:ext uri="{909E8E84-426E-40dd-AFC4-6F175D3DCCD1}">
              <a14:hiddenFill xmlns="" xmlns:a14="http://schemas.microsoft.com/office/drawing/2010/main">
                <a:solidFill>
                  <a:srgbClr val="FFFFFF"/>
                </a:solidFill>
              </a14:hiddenFill>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73089" name="AutoShape 45"/>
          <p:cNvSpPr>
            <a:spLocks noChangeArrowheads="1"/>
          </p:cNvSpPr>
          <p:nvPr/>
        </p:nvSpPr>
        <p:spPr bwMode="auto">
          <a:xfrm>
            <a:off x="4748213" y="877894"/>
            <a:ext cx="3003550" cy="2486025"/>
          </a:xfrm>
          <a:prstGeom prst="roundRect">
            <a:avLst>
              <a:gd name="adj" fmla="val 16667"/>
            </a:avLst>
          </a:prstGeom>
          <a:noFill/>
          <a:ln w="76320">
            <a:solidFill>
              <a:srgbClr val="FC0128"/>
            </a:solidFill>
            <a:miter lim="800000"/>
            <a:headEnd/>
            <a:tailEnd/>
          </a:ln>
          <a:extLst>
            <a:ext uri="{909E8E84-426E-40dd-AFC4-6F175D3DCCD1}">
              <a14:hiddenFill xmlns="" xmlns:a14="http://schemas.microsoft.com/office/drawing/2010/main">
                <a:solidFill>
                  <a:srgbClr val="FFFFFF"/>
                </a:solidFill>
              </a14:hiddenFill>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73090" name="AutoShape 46"/>
          <p:cNvSpPr>
            <a:spLocks noChangeArrowheads="1"/>
          </p:cNvSpPr>
          <p:nvPr/>
        </p:nvSpPr>
        <p:spPr bwMode="auto">
          <a:xfrm>
            <a:off x="1365250" y="911231"/>
            <a:ext cx="3003550" cy="2487613"/>
          </a:xfrm>
          <a:prstGeom prst="roundRect">
            <a:avLst>
              <a:gd name="adj" fmla="val 16667"/>
            </a:avLst>
          </a:prstGeom>
          <a:noFill/>
          <a:ln w="76320">
            <a:solidFill>
              <a:srgbClr val="FC0128"/>
            </a:solidFill>
            <a:miter lim="800000"/>
            <a:headEnd/>
            <a:tailEnd/>
          </a:ln>
          <a:extLst>
            <a:ext uri="{909E8E84-426E-40dd-AFC4-6F175D3DCCD1}">
              <a14:hiddenFill xmlns="" xmlns:a14="http://schemas.microsoft.com/office/drawing/2010/main">
                <a:solidFill>
                  <a:srgbClr val="FFFFFF"/>
                </a:solidFill>
              </a14:hiddenFill>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23600" name="Line 48"/>
          <p:cNvSpPr>
            <a:spLocks noChangeShapeType="1"/>
          </p:cNvSpPr>
          <p:nvPr/>
        </p:nvSpPr>
        <p:spPr bwMode="auto">
          <a:xfrm flipH="1">
            <a:off x="3900488" y="728663"/>
            <a:ext cx="407987" cy="817562"/>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1994" tIns="40995" rIns="81994" bIns="40995"/>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23601" name="Line 49"/>
          <p:cNvSpPr>
            <a:spLocks noChangeShapeType="1"/>
          </p:cNvSpPr>
          <p:nvPr/>
        </p:nvSpPr>
        <p:spPr bwMode="auto">
          <a:xfrm flipH="1">
            <a:off x="3946525" y="728669"/>
            <a:ext cx="604838" cy="3182937"/>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1994" tIns="40995" rIns="81994" bIns="40995"/>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23602" name="Line 50"/>
          <p:cNvSpPr>
            <a:spLocks noChangeShapeType="1"/>
          </p:cNvSpPr>
          <p:nvPr/>
        </p:nvSpPr>
        <p:spPr bwMode="auto">
          <a:xfrm>
            <a:off x="4767263" y="739779"/>
            <a:ext cx="150812" cy="806450"/>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1994" tIns="40995" rIns="81994" bIns="40995"/>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173094" name="Text Box 51"/>
          <p:cNvSpPr txBox="1">
            <a:spLocks noChangeArrowheads="1"/>
          </p:cNvSpPr>
          <p:nvPr/>
        </p:nvSpPr>
        <p:spPr bwMode="auto">
          <a:xfrm>
            <a:off x="8748675" y="4076"/>
            <a:ext cx="227096" cy="361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Arial" panose="020B0604020202020204" pitchFamily="34" charset="0"/>
                <a:ea typeface="MS Gothic" charset="0"/>
                <a:cs typeface="Arial" panose="020B0604020202020204" pitchFamily="34" charset="0"/>
              </a:rPr>
              <a:t> </a:t>
            </a:r>
          </a:p>
        </p:txBody>
      </p:sp>
      <p:sp>
        <p:nvSpPr>
          <p:cNvPr id="23604" name="Text Box 52"/>
          <p:cNvSpPr txBox="1">
            <a:spLocks noChangeArrowheads="1"/>
          </p:cNvSpPr>
          <p:nvPr/>
        </p:nvSpPr>
        <p:spPr bwMode="auto">
          <a:xfrm>
            <a:off x="4857752" y="4286256"/>
            <a:ext cx="2928958" cy="6387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9468"/>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3600" b="1" i="0" u="none" strike="noStrike" kern="1200" cap="none" spc="0" normalizeH="0" baseline="0" noProof="0" dirty="0">
                <a:ln>
                  <a:noFill/>
                </a:ln>
                <a:solidFill>
                  <a:srgbClr val="FFEA18"/>
                </a:solidFill>
                <a:effectLst>
                  <a:outerShdw blurRad="38100" dist="38100" dir="2700000" algn="tl">
                    <a:srgbClr val="DDDDDD"/>
                  </a:outerShdw>
                </a:effectLst>
                <a:uLnTx/>
                <a:uFillTx/>
                <a:latin typeface="Arial" panose="020B0604020202020204" pitchFamily="34" charset="0"/>
                <a:ea typeface="MS Gothic" charset="0"/>
                <a:cs typeface="Arial" panose="020B0604020202020204" pitchFamily="34" charset="0"/>
              </a:rPr>
              <a:t>المجموع</a:t>
            </a:r>
            <a:endParaRPr kumimoji="0" lang="en-GB" sz="3600" b="1" i="0" u="none" strike="noStrike" kern="1200" cap="none" spc="0" normalizeH="0" baseline="0" noProof="0" dirty="0">
              <a:ln>
                <a:noFill/>
              </a:ln>
              <a:solidFill>
                <a:srgbClr val="FFEA18"/>
              </a:solidFill>
              <a:effectLst>
                <a:outerShdw blurRad="38100" dist="38100" dir="2700000" algn="tl">
                  <a:srgbClr val="DDDDDD"/>
                </a:outerShdw>
              </a:effectLst>
              <a:uLnTx/>
              <a:uFillTx/>
              <a:latin typeface="Arial" panose="020B0604020202020204" pitchFamily="34" charset="0"/>
              <a:ea typeface="MS Gothic" charset="0"/>
              <a:cs typeface="Arial" panose="020B0604020202020204" pitchFamily="34" charset="0"/>
            </a:endParaRPr>
          </a:p>
        </p:txBody>
      </p:sp>
      <p:sp>
        <p:nvSpPr>
          <p:cNvPr id="173096" name="Text Box 53"/>
          <p:cNvSpPr txBox="1">
            <a:spLocks noChangeArrowheads="1"/>
          </p:cNvSpPr>
          <p:nvPr/>
        </p:nvSpPr>
        <p:spPr bwMode="auto">
          <a:xfrm>
            <a:off x="8704267" y="6118225"/>
            <a:ext cx="166687"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73097" name="Text Box 54"/>
          <p:cNvSpPr txBox="1">
            <a:spLocks noChangeArrowheads="1"/>
          </p:cNvSpPr>
          <p:nvPr/>
        </p:nvSpPr>
        <p:spPr bwMode="auto">
          <a:xfrm>
            <a:off x="8363394" y="6540007"/>
            <a:ext cx="291216" cy="223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21</a:t>
            </a:r>
          </a:p>
        </p:txBody>
      </p:sp>
      <p:sp>
        <p:nvSpPr>
          <p:cNvPr id="173098" name="Text Box 55"/>
          <p:cNvSpPr txBox="1">
            <a:spLocks noChangeArrowheads="1"/>
          </p:cNvSpPr>
          <p:nvPr/>
        </p:nvSpPr>
        <p:spPr bwMode="auto">
          <a:xfrm>
            <a:off x="8709607" y="6485662"/>
            <a:ext cx="262362" cy="300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90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1</a:t>
            </a:r>
          </a:p>
        </p:txBody>
      </p:sp>
      <p:sp>
        <p:nvSpPr>
          <p:cNvPr id="57" name="Title 56"/>
          <p:cNvSpPr>
            <a:spLocks noGrp="1"/>
          </p:cNvSpPr>
          <p:nvPr>
            <p:ph type="title" idx="4294967295"/>
          </p:nvPr>
        </p:nvSpPr>
        <p:spPr bwMode="auto">
          <a:xfrm>
            <a:off x="457200" y="228600"/>
            <a:ext cx="8229600" cy="60960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p>
            <a:pPr>
              <a:defRPr/>
            </a:pPr>
            <a:r>
              <a:rPr lang="ar-JO" sz="290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الإزائية (النظر معاً)</a:t>
            </a:r>
            <a:endParaRPr lang="en-US" dirty="0">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73100" name="TextBox 58"/>
          <p:cNvSpPr txBox="1">
            <a:spLocks noChangeArrowheads="1"/>
          </p:cNvSpPr>
          <p:nvPr/>
        </p:nvSpPr>
        <p:spPr bwMode="auto">
          <a:xfrm>
            <a:off x="8388354" y="5"/>
            <a:ext cx="598111"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51أ</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7"/>
                                        </p:tgtEl>
                                        <p:attrNameLst>
                                          <p:attrName>ppt_y</p:attrName>
                                        </p:attrNameLst>
                                      </p:cBhvr>
                                      <p:tavLst>
                                        <p:tav tm="0">
                                          <p:val>
                                            <p:strVal val="#ppt_y"/>
                                          </p:val>
                                        </p:tav>
                                        <p:tav tm="100000">
                                          <p:val>
                                            <p:strVal val="#ppt_y"/>
                                          </p:val>
                                        </p:tav>
                                      </p:tavLst>
                                    </p:anim>
                                    <p:anim calcmode="lin" valueType="num">
                                      <p:cBhvr>
                                        <p:cTn id="9"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7"/>
                                        </p:tgtEl>
                                      </p:cBhvr>
                                    </p:animEffect>
                                  </p:childTnLst>
                                </p:cTn>
                              </p:par>
                            </p:childTnLst>
                          </p:cTn>
                        </p:par>
                        <p:par>
                          <p:cTn id="12" fill="hold" nodeType="afterGroup">
                            <p:stCondLst>
                              <p:cond delay="1400"/>
                            </p:stCondLst>
                            <p:childTnLst>
                              <p:par>
                                <p:cTn id="13" presetID="22" presetClass="entr" presetSubtype="1" fill="hold" nodeType="afterEffect">
                                  <p:stCondLst>
                                    <p:cond delay="0"/>
                                  </p:stCondLst>
                                  <p:childTnLst>
                                    <p:set>
                                      <p:cBhvr>
                                        <p:cTn id="14" dur="1" fill="hold">
                                          <p:stCondLst>
                                            <p:cond delay="0"/>
                                          </p:stCondLst>
                                        </p:cTn>
                                        <p:tgtEl>
                                          <p:spTgt spid="23600"/>
                                        </p:tgtEl>
                                        <p:attrNameLst>
                                          <p:attrName>style.visibility</p:attrName>
                                        </p:attrNameLst>
                                      </p:cBhvr>
                                      <p:to>
                                        <p:strVal val="visible"/>
                                      </p:to>
                                    </p:set>
                                    <p:animEffect transition="in" filter="wipe(up)">
                                      <p:cBhvr>
                                        <p:cTn id="15" dur="500"/>
                                        <p:tgtEl>
                                          <p:spTgt spid="23600"/>
                                        </p:tgtEl>
                                      </p:cBhvr>
                                    </p:animEffect>
                                  </p:childTnLst>
                                </p:cTn>
                              </p:par>
                            </p:childTnLst>
                          </p:cTn>
                        </p:par>
                        <p:par>
                          <p:cTn id="16" fill="hold" nodeType="afterGroup">
                            <p:stCondLst>
                              <p:cond delay="1900"/>
                            </p:stCondLst>
                            <p:childTnLst>
                              <p:par>
                                <p:cTn id="17" presetID="22" presetClass="entr" presetSubtype="1" fill="hold" nodeType="afterEffect">
                                  <p:stCondLst>
                                    <p:cond delay="0"/>
                                  </p:stCondLst>
                                  <p:childTnLst>
                                    <p:set>
                                      <p:cBhvr>
                                        <p:cTn id="18" dur="1" fill="hold">
                                          <p:stCondLst>
                                            <p:cond delay="0"/>
                                          </p:stCondLst>
                                        </p:cTn>
                                        <p:tgtEl>
                                          <p:spTgt spid="23601"/>
                                        </p:tgtEl>
                                        <p:attrNameLst>
                                          <p:attrName>style.visibility</p:attrName>
                                        </p:attrNameLst>
                                      </p:cBhvr>
                                      <p:to>
                                        <p:strVal val="visible"/>
                                      </p:to>
                                    </p:set>
                                    <p:animEffect transition="in" filter="wipe(up)">
                                      <p:cBhvr>
                                        <p:cTn id="19" dur="500"/>
                                        <p:tgtEl>
                                          <p:spTgt spid="23601"/>
                                        </p:tgtEl>
                                      </p:cBhvr>
                                    </p:animEffect>
                                  </p:childTnLst>
                                </p:cTn>
                              </p:par>
                            </p:childTnLst>
                          </p:cTn>
                        </p:par>
                        <p:par>
                          <p:cTn id="20" fill="hold" nodeType="afterGroup">
                            <p:stCondLst>
                              <p:cond delay="2400"/>
                            </p:stCondLst>
                            <p:childTnLst>
                              <p:par>
                                <p:cTn id="21" presetID="22" presetClass="entr" presetSubtype="1" fill="hold" nodeType="afterEffect">
                                  <p:stCondLst>
                                    <p:cond delay="0"/>
                                  </p:stCondLst>
                                  <p:childTnLst>
                                    <p:set>
                                      <p:cBhvr>
                                        <p:cTn id="22" dur="1" fill="hold">
                                          <p:stCondLst>
                                            <p:cond delay="0"/>
                                          </p:stCondLst>
                                        </p:cTn>
                                        <p:tgtEl>
                                          <p:spTgt spid="23602"/>
                                        </p:tgtEl>
                                        <p:attrNameLst>
                                          <p:attrName>style.visibility</p:attrName>
                                        </p:attrNameLst>
                                      </p:cBhvr>
                                      <p:to>
                                        <p:strVal val="visible"/>
                                      </p:to>
                                    </p:set>
                                    <p:animEffect transition="in" filter="wipe(up)">
                                      <p:cBhvr>
                                        <p:cTn id="23" dur="500"/>
                                        <p:tgtEl>
                                          <p:spTgt spid="236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23604"/>
                                        </p:tgtEl>
                                        <p:attrNameLst>
                                          <p:attrName>style.visibility</p:attrName>
                                        </p:attrNameLst>
                                      </p:cBhvr>
                                      <p:to>
                                        <p:strVal val="visible"/>
                                      </p:to>
                                    </p:set>
                                    <p:anim calcmode="lin" valueType="num">
                                      <p:cBhvr>
                                        <p:cTn id="28" dur="500" fill="hold"/>
                                        <p:tgtEl>
                                          <p:spTgt spid="23604"/>
                                        </p:tgtEl>
                                        <p:attrNameLst>
                                          <p:attrName>ppt_w</p:attrName>
                                        </p:attrNameLst>
                                      </p:cBhvr>
                                      <p:tavLst>
                                        <p:tav tm="100000">
                                          <p:val>
                                            <p:fltVal val="0"/>
                                          </p:val>
                                        </p:tav>
                                        <p:tav>
                                          <p:val>
                                            <p:strVal val="#ppt_w"/>
                                          </p:val>
                                        </p:tav>
                                      </p:tavLst>
                                    </p:anim>
                                    <p:anim calcmode="lin" valueType="num">
                                      <p:cBhvr>
                                        <p:cTn id="29" dur="500" fill="hold"/>
                                        <p:tgtEl>
                                          <p:spTgt spid="23604"/>
                                        </p:tgtEl>
                                        <p:attrNameLst>
                                          <p:attrName>ppt_h</p:attrName>
                                        </p:attrNameLst>
                                      </p:cBhvr>
                                      <p:tavLst>
                                        <p:tav tm="100000">
                                          <p:val>
                                            <p:fltVal val="0"/>
                                          </p:val>
                                        </p:tav>
                                        <p:tav>
                                          <p:val>
                                            <p:strVal val="#ppt_h"/>
                                          </p:val>
                                        </p:tav>
                                      </p:tavLst>
                                    </p:anim>
                                    <p:anim calcmode="lin" valueType="num">
                                      <p:cBhvr>
                                        <p:cTn id="30" dur="500" fill="hold"/>
                                        <p:tgtEl>
                                          <p:spTgt spid="23604"/>
                                        </p:tgtEl>
                                        <p:attrNameLst>
                                          <p:attrName>ppt_x</p:attrName>
                                        </p:attrNameLst>
                                      </p:cBhvr>
                                      <p:tavLst>
                                        <p:tav tm="100000">
                                          <p:val>
                                            <p:fltVal val="0.5"/>
                                          </p:val>
                                        </p:tav>
                                        <p:tav>
                                          <p:val>
                                            <p:strVal val="#ppt_x"/>
                                          </p:val>
                                        </p:tav>
                                      </p:tavLst>
                                    </p:anim>
                                    <p:anim calcmode="lin" valueType="num">
                                      <p:cBhvr>
                                        <p:cTn id="31" dur="500" fill="hold"/>
                                        <p:tgtEl>
                                          <p:spTgt spid="23604"/>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57346"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7347"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8436" name="AutoShape 4"/>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S Gothic"/>
              <a:cs typeface="Arial" panose="020B0604020202020204" pitchFamily="34" charset="0"/>
            </a:endParaRPr>
          </a:p>
        </p:txBody>
      </p:sp>
      <p:sp>
        <p:nvSpPr>
          <p:cNvPr id="18437" name="AutoShape 5"/>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S Gothic"/>
              <a:cs typeface="Arial" panose="020B0604020202020204" pitchFamily="34" charset="0"/>
            </a:endParaRPr>
          </a:p>
        </p:txBody>
      </p:sp>
      <p:sp>
        <p:nvSpPr>
          <p:cNvPr id="18438" name="AutoShape 6"/>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S Gothic"/>
              <a:cs typeface="Arial" panose="020B0604020202020204" pitchFamily="34" charset="0"/>
            </a:endParaRPr>
          </a:p>
        </p:txBody>
      </p:sp>
      <p:sp>
        <p:nvSpPr>
          <p:cNvPr id="18439" name="AutoShape 7"/>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S Gothic"/>
              <a:cs typeface="Arial" panose="020B0604020202020204" pitchFamily="34" charset="0"/>
            </a:endParaRPr>
          </a:p>
        </p:txBody>
      </p:sp>
      <p:sp>
        <p:nvSpPr>
          <p:cNvPr id="25" name="Oval 24"/>
          <p:cNvSpPr>
            <a:spLocks noChangeArrowheads="1"/>
          </p:cNvSpPr>
          <p:nvPr/>
        </p:nvSpPr>
        <p:spPr bwMode="auto">
          <a:xfrm rot="2177326">
            <a:off x="1054100" y="652469"/>
            <a:ext cx="4419600" cy="4325937"/>
          </a:xfrm>
          <a:prstGeom prst="ellipse">
            <a:avLst/>
          </a:prstGeom>
          <a:solidFill>
            <a:srgbClr val="660066">
              <a:alpha val="58823"/>
            </a:srgbClr>
          </a:solidFill>
          <a:ln w="76200">
            <a:solidFill>
              <a:schemeClr val="bg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grpSp>
        <p:nvGrpSpPr>
          <p:cNvPr id="175113" name="Group 8"/>
          <p:cNvGrpSpPr>
            <a:grpSpLocks/>
          </p:cNvGrpSpPr>
          <p:nvPr/>
        </p:nvGrpSpPr>
        <p:grpSpPr bwMode="auto">
          <a:xfrm>
            <a:off x="1412875" y="946156"/>
            <a:ext cx="3860800" cy="3332163"/>
            <a:chOff x="979" y="675"/>
            <a:chExt cx="2675" cy="2379"/>
          </a:xfrm>
        </p:grpSpPr>
        <p:sp>
          <p:nvSpPr>
            <p:cNvPr id="57376" name="Rectangle 9"/>
            <p:cNvSpPr>
              <a:spLocks noChangeArrowheads="1"/>
            </p:cNvSpPr>
            <p:nvPr/>
          </p:nvSpPr>
          <p:spPr bwMode="auto">
            <a:xfrm>
              <a:off x="3336" y="675"/>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2</a:t>
              </a:r>
              <a:endParaRPr kumimoji="0" lang="en-GB"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7377" name="Rectangle 10"/>
            <p:cNvSpPr>
              <a:spLocks noChangeArrowheads="1"/>
            </p:cNvSpPr>
            <p:nvPr/>
          </p:nvSpPr>
          <p:spPr bwMode="auto">
            <a:xfrm>
              <a:off x="989" y="2598"/>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3</a:t>
              </a:r>
              <a:endParaRPr kumimoji="0" lang="en-GB"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7378" name="Rectangle 11"/>
            <p:cNvSpPr>
              <a:spLocks noChangeArrowheads="1"/>
            </p:cNvSpPr>
            <p:nvPr/>
          </p:nvSpPr>
          <p:spPr bwMode="auto">
            <a:xfrm>
              <a:off x="3368" y="25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3600" b="1" i="0" u="none" strike="noStrike" kern="1200" cap="none" spc="0" normalizeH="0" baseline="0" noProof="0">
                  <a:ln>
                    <a:noFill/>
                  </a:ln>
                  <a:solidFill>
                    <a:srgbClr val="FAFD00"/>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4</a:t>
              </a:r>
            </a:p>
          </p:txBody>
        </p:sp>
        <p:sp>
          <p:nvSpPr>
            <p:cNvPr id="57379" name="Rectangle 12"/>
            <p:cNvSpPr>
              <a:spLocks noChangeArrowheads="1"/>
            </p:cNvSpPr>
            <p:nvPr/>
          </p:nvSpPr>
          <p:spPr bwMode="auto">
            <a:xfrm>
              <a:off x="979" y="6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1</a:t>
              </a:r>
              <a:endParaRPr kumimoji="0" lang="en-GB"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grpSp>
      <p:sp>
        <p:nvSpPr>
          <p:cNvPr id="27" name="Oval 26"/>
          <p:cNvSpPr>
            <a:spLocks noChangeArrowheads="1"/>
          </p:cNvSpPr>
          <p:nvPr/>
        </p:nvSpPr>
        <p:spPr bwMode="auto">
          <a:xfrm rot="18711476">
            <a:off x="3041656" y="1003304"/>
            <a:ext cx="2627313" cy="3198813"/>
          </a:xfrm>
          <a:prstGeom prst="ellipse">
            <a:avLst/>
          </a:prstGeom>
          <a:solidFill>
            <a:schemeClr val="accent5">
              <a:alpha val="59000"/>
            </a:schemeClr>
          </a:solidFill>
          <a:ln w="76200">
            <a:solidFill>
              <a:schemeClr val="bg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a:cs typeface="Arial" panose="020B0604020202020204" pitchFamily="34" charset="0"/>
            </a:endParaRPr>
          </a:p>
        </p:txBody>
      </p:sp>
      <p:grpSp>
        <p:nvGrpSpPr>
          <p:cNvPr id="3" name="Group 36"/>
          <p:cNvGrpSpPr>
            <a:grpSpLocks/>
          </p:cNvGrpSpPr>
          <p:nvPr/>
        </p:nvGrpSpPr>
        <p:grpSpPr bwMode="auto">
          <a:xfrm>
            <a:off x="4743456" y="3254375"/>
            <a:ext cx="600075" cy="784225"/>
            <a:chOff x="4743354" y="3254515"/>
            <a:chExt cx="600388" cy="784086"/>
          </a:xfrm>
        </p:grpSpPr>
        <p:sp>
          <p:nvSpPr>
            <p:cNvPr id="57374" name="Isosceles Triangle 34"/>
            <p:cNvSpPr>
              <a:spLocks noChangeArrowheads="1"/>
            </p:cNvSpPr>
            <p:nvPr/>
          </p:nvSpPr>
          <p:spPr bwMode="auto">
            <a:xfrm rot="716084">
              <a:off x="4786239" y="3254515"/>
              <a:ext cx="557503" cy="655522"/>
            </a:xfrm>
            <a:prstGeom prst="triangle">
              <a:avLst>
                <a:gd name="adj" fmla="val 50000"/>
              </a:avLst>
            </a:pr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7375" name="Isosceles Triangle 35"/>
            <p:cNvSpPr>
              <a:spLocks noChangeArrowheads="1"/>
            </p:cNvSpPr>
            <p:nvPr/>
          </p:nvSpPr>
          <p:spPr bwMode="auto">
            <a:xfrm rot="5698572">
              <a:off x="4886383" y="3667012"/>
              <a:ext cx="228559" cy="514618"/>
            </a:xfrm>
            <a:prstGeom prst="triangle">
              <a:avLst>
                <a:gd name="adj" fmla="val 50000"/>
              </a:avLst>
            </a:pr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grpSp>
      <p:sp>
        <p:nvSpPr>
          <p:cNvPr id="26" name="Oval 25"/>
          <p:cNvSpPr>
            <a:spLocks noChangeArrowheads="1"/>
          </p:cNvSpPr>
          <p:nvPr/>
        </p:nvSpPr>
        <p:spPr bwMode="auto">
          <a:xfrm rot="9274204">
            <a:off x="1136652" y="2058782"/>
            <a:ext cx="4137651" cy="3849687"/>
          </a:xfrm>
          <a:prstGeom prst="ellipse">
            <a:avLst/>
          </a:prstGeom>
          <a:solidFill>
            <a:srgbClr val="008000">
              <a:alpha val="41176"/>
            </a:srgbClr>
          </a:solidFill>
          <a:ln w="76200">
            <a:solidFill>
              <a:schemeClr val="bg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7357" name="Rectangle 13"/>
          <p:cNvSpPr>
            <a:spLocks noChangeArrowheads="1"/>
          </p:cNvSpPr>
          <p:nvPr/>
        </p:nvSpPr>
        <p:spPr bwMode="auto">
          <a:xfrm>
            <a:off x="2287588" y="3692525"/>
            <a:ext cx="2036762" cy="57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لوقا</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7358" name="Rectangle 14"/>
          <p:cNvSpPr>
            <a:spLocks noChangeArrowheads="1"/>
          </p:cNvSpPr>
          <p:nvPr/>
        </p:nvSpPr>
        <p:spPr bwMode="auto">
          <a:xfrm>
            <a:off x="1757363" y="1004894"/>
            <a:ext cx="2355850" cy="573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متى</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7359" name="Rectangle 15"/>
          <p:cNvSpPr>
            <a:spLocks noChangeArrowheads="1"/>
          </p:cNvSpPr>
          <p:nvPr/>
        </p:nvSpPr>
        <p:spPr bwMode="auto">
          <a:xfrm>
            <a:off x="5588006" y="1025525"/>
            <a:ext cx="2036763" cy="57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مرقس</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7360" name="Rectangle 16"/>
          <p:cNvSpPr>
            <a:spLocks noChangeArrowheads="1"/>
          </p:cNvSpPr>
          <p:nvPr/>
        </p:nvSpPr>
        <p:spPr bwMode="auto">
          <a:xfrm>
            <a:off x="5762631" y="3684594"/>
            <a:ext cx="1476375" cy="573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يوحنا</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7361" name="Text Box 17"/>
          <p:cNvSpPr txBox="1">
            <a:spLocks noChangeArrowheads="1"/>
          </p:cNvSpPr>
          <p:nvPr/>
        </p:nvSpPr>
        <p:spPr bwMode="auto">
          <a:xfrm>
            <a:off x="8748675" y="4076"/>
            <a:ext cx="227096" cy="361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 </a:t>
            </a:r>
          </a:p>
        </p:txBody>
      </p:sp>
      <p:sp>
        <p:nvSpPr>
          <p:cNvPr id="57362" name="Text Box 18"/>
          <p:cNvSpPr txBox="1">
            <a:spLocks noChangeArrowheads="1"/>
          </p:cNvSpPr>
          <p:nvPr/>
        </p:nvSpPr>
        <p:spPr bwMode="auto">
          <a:xfrm>
            <a:off x="8764588" y="6132513"/>
            <a:ext cx="166687"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7363" name="Text Box 19"/>
          <p:cNvSpPr txBox="1">
            <a:spLocks noChangeArrowheads="1"/>
          </p:cNvSpPr>
          <p:nvPr/>
        </p:nvSpPr>
        <p:spPr bwMode="auto">
          <a:xfrm>
            <a:off x="8361805" y="6540004"/>
            <a:ext cx="291216" cy="223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16</a:t>
            </a:r>
          </a:p>
        </p:txBody>
      </p:sp>
      <p:sp>
        <p:nvSpPr>
          <p:cNvPr id="24" name="Title 23"/>
          <p:cNvSpPr>
            <a:spLocks noGrp="1"/>
          </p:cNvSpPr>
          <p:nvPr>
            <p:ph type="title" idx="4294967295"/>
          </p:nvPr>
        </p:nvSpPr>
        <p:spPr bwMode="auto">
          <a:xfrm>
            <a:off x="457200" y="152400"/>
            <a:ext cx="8229600" cy="60960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p>
            <a:pPr>
              <a:defRPr/>
            </a:pPr>
            <a:r>
              <a:rPr lang="ar-JO" sz="2900"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التداخل بين الأناجيل</a:t>
            </a:r>
            <a:endParaRPr lang="en-US" dirty="0">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28" name="Oval 27"/>
          <p:cNvSpPr>
            <a:spLocks noChangeArrowheads="1"/>
          </p:cNvSpPr>
          <p:nvPr/>
        </p:nvSpPr>
        <p:spPr bwMode="auto">
          <a:xfrm rot="-3002663">
            <a:off x="5018529" y="2752733"/>
            <a:ext cx="3013355" cy="4243388"/>
          </a:xfrm>
          <a:prstGeom prst="ellipse">
            <a:avLst/>
          </a:prstGeom>
          <a:solidFill>
            <a:schemeClr val="tx1">
              <a:alpha val="54901"/>
            </a:schemeClr>
          </a:solidFill>
          <a:ln w="76200">
            <a:solidFill>
              <a:schemeClr val="bg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29" name="Rectangle 16"/>
          <p:cNvSpPr>
            <a:spLocks noChangeArrowheads="1"/>
          </p:cNvSpPr>
          <p:nvPr/>
        </p:nvSpPr>
        <p:spPr bwMode="auto">
          <a:xfrm>
            <a:off x="5791200" y="4954588"/>
            <a:ext cx="2133600" cy="1321551"/>
          </a:xfrm>
          <a:prstGeom prst="rect">
            <a:avLst/>
          </a:prstGeom>
          <a:noFill/>
          <a:ln w="9525">
            <a:noFill/>
            <a:round/>
            <a:headEnd/>
            <a:tailEnd/>
          </a:ln>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92%</a:t>
            </a:r>
          </a:p>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فريد</a:t>
            </a:r>
            <a:endParaRPr kumimoji="0" lang="en-GB"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30" name="Rectangle 16"/>
          <p:cNvSpPr>
            <a:spLocks noChangeArrowheads="1"/>
          </p:cNvSpPr>
          <p:nvPr/>
        </p:nvSpPr>
        <p:spPr bwMode="auto">
          <a:xfrm>
            <a:off x="1371600" y="2868619"/>
            <a:ext cx="2895600" cy="511073"/>
          </a:xfrm>
          <a:prstGeom prst="rect">
            <a:avLst/>
          </a:prstGeom>
          <a:noFill/>
          <a:ln w="9525">
            <a:noFill/>
            <a:round/>
            <a:headEnd/>
            <a:tailEnd/>
          </a:ln>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سجل نسب الميلاد</a:t>
            </a:r>
            <a:endPar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32" name="Rectangle 16"/>
          <p:cNvSpPr>
            <a:spLocks noChangeArrowheads="1"/>
          </p:cNvSpPr>
          <p:nvPr/>
        </p:nvSpPr>
        <p:spPr bwMode="auto">
          <a:xfrm>
            <a:off x="5214942" y="2971800"/>
            <a:ext cx="2405058" cy="941960"/>
          </a:xfrm>
          <a:prstGeom prst="rect">
            <a:avLst/>
          </a:prstGeom>
          <a:noFill/>
          <a:ln w="9525">
            <a:noFill/>
            <a:round/>
            <a:headEnd/>
            <a:tailEnd/>
          </a:ln>
        </p:spPr>
        <p:txBody>
          <a:bodyPr wrap="square"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إطعام الخمسة آلاف</a:t>
            </a:r>
            <a:br>
              <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b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الآلام</a:t>
            </a:r>
            <a:endPar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33" name="Rectangle 16"/>
          <p:cNvSpPr>
            <a:spLocks noChangeArrowheads="1"/>
          </p:cNvSpPr>
          <p:nvPr/>
        </p:nvSpPr>
        <p:spPr bwMode="auto">
          <a:xfrm>
            <a:off x="2857488" y="2057400"/>
            <a:ext cx="2247912" cy="941960"/>
          </a:xfrm>
          <a:prstGeom prst="rect">
            <a:avLst/>
          </a:prstGeom>
          <a:noFill/>
          <a:ln w="9525">
            <a:noFill/>
            <a:round/>
            <a:headEnd/>
            <a:tailEnd/>
          </a:ln>
        </p:spPr>
        <p:txBody>
          <a:bodyPr wrap="square"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المعمودية</a:t>
            </a:r>
            <a:br>
              <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b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عشاء الرب</a:t>
            </a:r>
            <a:endPar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34" name="Rectangle 16"/>
          <p:cNvSpPr>
            <a:spLocks noChangeArrowheads="1"/>
          </p:cNvSpPr>
          <p:nvPr/>
        </p:nvSpPr>
        <p:spPr bwMode="auto">
          <a:xfrm>
            <a:off x="5943600" y="1524006"/>
            <a:ext cx="2133600" cy="1321551"/>
          </a:xfrm>
          <a:prstGeom prst="rect">
            <a:avLst/>
          </a:prstGeom>
          <a:noFill/>
          <a:ln w="9525">
            <a:noFill/>
            <a:round/>
            <a:headEnd/>
            <a:tailEnd/>
          </a:ln>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7%</a:t>
            </a:r>
          </a:p>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فريد</a:t>
            </a:r>
            <a:endParaRPr kumimoji="0" lang="en-GB"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38" name="Left Arrow 37"/>
          <p:cNvSpPr>
            <a:spLocks noChangeArrowheads="1"/>
          </p:cNvSpPr>
          <p:nvPr/>
        </p:nvSpPr>
        <p:spPr bwMode="auto">
          <a:xfrm rot="-1315667">
            <a:off x="4991100" y="3441700"/>
            <a:ext cx="533400" cy="304800"/>
          </a:xfrm>
          <a:prstGeom prst="leftArrow">
            <a:avLst>
              <a:gd name="adj1" fmla="val 50000"/>
              <a:gd name="adj2" fmla="val 49997"/>
            </a:avLst>
          </a:prstGeom>
          <a:solidFill>
            <a:srgbClr val="00B8FF"/>
          </a:solidFill>
          <a:ln w="9525">
            <a:solidFill>
              <a:schemeClr val="tx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39" name="Left Arrow 38"/>
          <p:cNvSpPr>
            <a:spLocks noChangeArrowheads="1"/>
          </p:cNvSpPr>
          <p:nvPr/>
        </p:nvSpPr>
        <p:spPr bwMode="auto">
          <a:xfrm rot="-1315667">
            <a:off x="5524500" y="2070100"/>
            <a:ext cx="533400" cy="304800"/>
          </a:xfrm>
          <a:prstGeom prst="leftArrow">
            <a:avLst>
              <a:gd name="adj1" fmla="val 50000"/>
              <a:gd name="adj2" fmla="val 49997"/>
            </a:avLst>
          </a:prstGeom>
          <a:solidFill>
            <a:srgbClr val="00B8FF"/>
          </a:solidFill>
          <a:ln w="9525">
            <a:solidFill>
              <a:schemeClr val="tx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75133" name="TextBox 36"/>
          <p:cNvSpPr txBox="1">
            <a:spLocks noChangeArrowheads="1"/>
          </p:cNvSpPr>
          <p:nvPr/>
        </p:nvSpPr>
        <p:spPr bwMode="auto">
          <a:xfrm>
            <a:off x="8388355" y="5"/>
            <a:ext cx="742382"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51ب</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 calcmode="lin" valueType="num">
                                      <p:cBhvr>
                                        <p:cTn id="14" dur="500" fill="hold"/>
                                        <p:tgtEl>
                                          <p:spTgt spid="25"/>
                                        </p:tgtEl>
                                        <p:attrNameLst>
                                          <p:attrName>style.rotation</p:attrName>
                                        </p:attrNameLst>
                                      </p:cBhvr>
                                      <p:tavLst>
                                        <p:tav tm="0">
                                          <p:val>
                                            <p:fltVal val="360"/>
                                          </p:val>
                                        </p:tav>
                                        <p:tav tm="100000">
                                          <p:val>
                                            <p:fltVal val="0"/>
                                          </p:val>
                                        </p:tav>
                                      </p:tavLst>
                                    </p:anim>
                                    <p:animEffect transition="in" filter="fade">
                                      <p:cBhvr>
                                        <p:cTn id="15" dur="500"/>
                                        <p:tgtEl>
                                          <p:spTgt spid="2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 calcmode="lin" valueType="num">
                                      <p:cBhvr>
                                        <p:cTn id="22" dur="500" fill="hold"/>
                                        <p:tgtEl>
                                          <p:spTgt spid="27"/>
                                        </p:tgtEl>
                                        <p:attrNameLst>
                                          <p:attrName>style.rotation</p:attrName>
                                        </p:attrNameLst>
                                      </p:cBhvr>
                                      <p:tavLst>
                                        <p:tav tm="0">
                                          <p:val>
                                            <p:fltVal val="360"/>
                                          </p:val>
                                        </p:tav>
                                        <p:tav tm="100000">
                                          <p:val>
                                            <p:fltVal val="0"/>
                                          </p:val>
                                        </p:tav>
                                      </p:tavLst>
                                    </p:anim>
                                    <p:animEffect transition="in" filter="fade">
                                      <p:cBhvr>
                                        <p:cTn id="23" dur="500"/>
                                        <p:tgtEl>
                                          <p:spTgt spid="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 calcmode="lin" valueType="num">
                                      <p:cBhvr>
                                        <p:cTn id="30" dur="500" fill="hold"/>
                                        <p:tgtEl>
                                          <p:spTgt spid="33"/>
                                        </p:tgtEl>
                                        <p:attrNameLst>
                                          <p:attrName>style.rotation</p:attrName>
                                        </p:attrNameLst>
                                      </p:cBhvr>
                                      <p:tavLst>
                                        <p:tav tm="0">
                                          <p:val>
                                            <p:fltVal val="360"/>
                                          </p:val>
                                        </p:tav>
                                        <p:tav tm="100000">
                                          <p:val>
                                            <p:fltVal val="0"/>
                                          </p:val>
                                        </p:tav>
                                      </p:tavLst>
                                    </p:anim>
                                    <p:animEffect transition="in" filter="fade">
                                      <p:cBhvr>
                                        <p:cTn id="31" dur="500"/>
                                        <p:tgtEl>
                                          <p:spTgt spid="3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 calcmode="lin" valueType="num">
                                      <p:cBhvr>
                                        <p:cTn id="38" dur="500" fill="hold"/>
                                        <p:tgtEl>
                                          <p:spTgt spid="26"/>
                                        </p:tgtEl>
                                        <p:attrNameLst>
                                          <p:attrName>style.rotation</p:attrName>
                                        </p:attrNameLst>
                                      </p:cBhvr>
                                      <p:tavLst>
                                        <p:tav tm="0">
                                          <p:val>
                                            <p:fltVal val="360"/>
                                          </p:val>
                                        </p:tav>
                                        <p:tav tm="100000">
                                          <p:val>
                                            <p:fltVal val="0"/>
                                          </p:val>
                                        </p:tav>
                                      </p:tavLst>
                                    </p:anim>
                                    <p:animEffect transition="in" filter="fade">
                                      <p:cBhvr>
                                        <p:cTn id="39" dur="500"/>
                                        <p:tgtEl>
                                          <p:spTgt spid="2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9" presetClass="entr" presetSubtype="0" decel="10000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 calcmode="lin" valueType="num">
                                      <p:cBhvr>
                                        <p:cTn id="46" dur="500" fill="hold"/>
                                        <p:tgtEl>
                                          <p:spTgt spid="30"/>
                                        </p:tgtEl>
                                        <p:attrNameLst>
                                          <p:attrName>style.rotation</p:attrName>
                                        </p:attrNameLst>
                                      </p:cBhvr>
                                      <p:tavLst>
                                        <p:tav tm="0">
                                          <p:val>
                                            <p:fltVal val="360"/>
                                          </p:val>
                                        </p:tav>
                                        <p:tav tm="100000">
                                          <p:val>
                                            <p:fltVal val="0"/>
                                          </p:val>
                                        </p:tav>
                                      </p:tavLst>
                                    </p:anim>
                                    <p:animEffect transition="in" filter="fade">
                                      <p:cBhvr>
                                        <p:cTn id="47" dur="500"/>
                                        <p:tgtEl>
                                          <p:spTgt spid="3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9" presetClass="entr" presetSubtype="0" decel="10000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 calcmode="lin" valueType="num">
                                      <p:cBhvr>
                                        <p:cTn id="54" dur="500" fill="hold"/>
                                        <p:tgtEl>
                                          <p:spTgt spid="28"/>
                                        </p:tgtEl>
                                        <p:attrNameLst>
                                          <p:attrName>style.rotation</p:attrName>
                                        </p:attrNameLst>
                                      </p:cBhvr>
                                      <p:tavLst>
                                        <p:tav tm="0">
                                          <p:val>
                                            <p:fltVal val="360"/>
                                          </p:val>
                                        </p:tav>
                                        <p:tav tm="100000">
                                          <p:val>
                                            <p:fltVal val="0"/>
                                          </p:val>
                                        </p:tav>
                                      </p:tavLst>
                                    </p:anim>
                                    <p:animEffect transition="in" filter="fade">
                                      <p:cBhvr>
                                        <p:cTn id="55" dur="500"/>
                                        <p:tgtEl>
                                          <p:spTgt spid="2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9" presetClass="entr" presetSubtype="0" decel="100000"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 calcmode="lin" valueType="num">
                                      <p:cBhvr>
                                        <p:cTn id="62" dur="500" fill="hold"/>
                                        <p:tgtEl>
                                          <p:spTgt spid="32"/>
                                        </p:tgtEl>
                                        <p:attrNameLst>
                                          <p:attrName>style.rotation</p:attrName>
                                        </p:attrNameLst>
                                      </p:cBhvr>
                                      <p:tavLst>
                                        <p:tav tm="0">
                                          <p:val>
                                            <p:fltVal val="360"/>
                                          </p:val>
                                        </p:tav>
                                        <p:tav tm="100000">
                                          <p:val>
                                            <p:fltVal val="0"/>
                                          </p:val>
                                        </p:tav>
                                      </p:tavLst>
                                    </p:anim>
                                    <p:animEffect transition="in" filter="fade">
                                      <p:cBhvr>
                                        <p:cTn id="63" dur="500"/>
                                        <p:tgtEl>
                                          <p:spTgt spid="32"/>
                                        </p:tgtEl>
                                      </p:cBhvr>
                                    </p:animEffect>
                                  </p:childTnLst>
                                </p:cTn>
                              </p:par>
                            </p:childTnLst>
                          </p:cTn>
                        </p:par>
                        <p:par>
                          <p:cTn id="64" fill="hold" nodeType="afterGroup">
                            <p:stCondLst>
                              <p:cond delay="500"/>
                            </p:stCondLst>
                            <p:childTnLst>
                              <p:par>
                                <p:cTn id="65" presetID="22" presetClass="entr" presetSubtype="2"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right)">
                                      <p:cBhvr>
                                        <p:cTn id="67" dur="500"/>
                                        <p:tgtEl>
                                          <p:spTgt spid="38"/>
                                        </p:tgtEl>
                                      </p:cBhvr>
                                    </p:animEffect>
                                  </p:childTnLst>
                                </p:cTn>
                              </p:par>
                            </p:childTnLst>
                          </p:cTn>
                        </p:par>
                        <p:par>
                          <p:cTn id="68" fill="hold" nodeType="afterGroup">
                            <p:stCondLst>
                              <p:cond delay="1000"/>
                            </p:stCondLst>
                            <p:childTnLst>
                              <p:par>
                                <p:cTn id="69" presetID="22" presetClass="entr" presetSubtype="2" fill="hold" nodeType="after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wipe(right)">
                                      <p:cBhvr>
                                        <p:cTn id="71" dur="500"/>
                                        <p:tgtEl>
                                          <p:spTgt spid="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9" presetClass="entr" presetSubtype="0" decel="10000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 calcmode="lin" valueType="num">
                                      <p:cBhvr>
                                        <p:cTn id="78" dur="500" fill="hold"/>
                                        <p:tgtEl>
                                          <p:spTgt spid="29"/>
                                        </p:tgtEl>
                                        <p:attrNameLst>
                                          <p:attrName>style.rotation</p:attrName>
                                        </p:attrNameLst>
                                      </p:cBhvr>
                                      <p:tavLst>
                                        <p:tav tm="0">
                                          <p:val>
                                            <p:fltVal val="360"/>
                                          </p:val>
                                        </p:tav>
                                        <p:tav tm="100000">
                                          <p:val>
                                            <p:fltVal val="0"/>
                                          </p:val>
                                        </p:tav>
                                      </p:tavLst>
                                    </p:anim>
                                    <p:animEffect transition="in" filter="fade">
                                      <p:cBhvr>
                                        <p:cTn id="79" dur="500"/>
                                        <p:tgtEl>
                                          <p:spTgt spid="29"/>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9" presetClass="entr" presetSubtype="0" decel="100000"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 calcmode="lin" valueType="num">
                                      <p:cBhvr>
                                        <p:cTn id="84" dur="500" fill="hold"/>
                                        <p:tgtEl>
                                          <p:spTgt spid="34"/>
                                        </p:tgtEl>
                                        <p:attrNameLst>
                                          <p:attrName>ppt_w</p:attrName>
                                        </p:attrNameLst>
                                      </p:cBhvr>
                                      <p:tavLst>
                                        <p:tav tm="0">
                                          <p:val>
                                            <p:fltVal val="0"/>
                                          </p:val>
                                        </p:tav>
                                        <p:tav tm="100000">
                                          <p:val>
                                            <p:strVal val="#ppt_w"/>
                                          </p:val>
                                        </p:tav>
                                      </p:tavLst>
                                    </p:anim>
                                    <p:anim calcmode="lin" valueType="num">
                                      <p:cBhvr>
                                        <p:cTn id="85" dur="500" fill="hold"/>
                                        <p:tgtEl>
                                          <p:spTgt spid="34"/>
                                        </p:tgtEl>
                                        <p:attrNameLst>
                                          <p:attrName>ppt_h</p:attrName>
                                        </p:attrNameLst>
                                      </p:cBhvr>
                                      <p:tavLst>
                                        <p:tav tm="0">
                                          <p:val>
                                            <p:fltVal val="0"/>
                                          </p:val>
                                        </p:tav>
                                        <p:tav tm="100000">
                                          <p:val>
                                            <p:strVal val="#ppt_h"/>
                                          </p:val>
                                        </p:tav>
                                      </p:tavLst>
                                    </p:anim>
                                    <p:anim calcmode="lin" valueType="num">
                                      <p:cBhvr>
                                        <p:cTn id="86" dur="500" fill="hold"/>
                                        <p:tgtEl>
                                          <p:spTgt spid="34"/>
                                        </p:tgtEl>
                                        <p:attrNameLst>
                                          <p:attrName>style.rotation</p:attrName>
                                        </p:attrNameLst>
                                      </p:cBhvr>
                                      <p:tavLst>
                                        <p:tav tm="0">
                                          <p:val>
                                            <p:fltVal val="360"/>
                                          </p:val>
                                        </p:tav>
                                        <p:tav tm="100000">
                                          <p:val>
                                            <p:fltVal val="0"/>
                                          </p:val>
                                        </p:tav>
                                      </p:tavLst>
                                    </p:anim>
                                    <p:animEffect transition="in" filter="fade">
                                      <p:cBhvr>
                                        <p:cTn id="87" dur="500"/>
                                        <p:tgtEl>
                                          <p:spTgt spid="34"/>
                                        </p:tgtEl>
                                      </p:cBhvr>
                                    </p:animEffect>
                                  </p:childTnLst>
                                </p:cTn>
                              </p:par>
                            </p:childTnLst>
                          </p:cTn>
                        </p:par>
                        <p:par>
                          <p:cTn id="88" fill="hold" nodeType="afterGroup">
                            <p:stCondLst>
                              <p:cond delay="500"/>
                            </p:stCondLst>
                            <p:childTnLst>
                              <p:par>
                                <p:cTn id="89" presetID="22" presetClass="entr" presetSubtype="2"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wipe(right)">
                                      <p:cBhvr>
                                        <p:cTn id="9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6" grpId="0" animBg="1"/>
      <p:bldP spid="24" grpId="0"/>
      <p:bldP spid="28" grpId="0" animBg="1"/>
      <p:bldP spid="29" grpId="0"/>
      <p:bldP spid="30" grpId="0"/>
      <p:bldP spid="32" grpId="0"/>
      <p:bldP spid="33" grpId="0"/>
      <p:bldP spid="34" grpId="0"/>
      <p:bldP spid="38"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ext Box 1027"/>
          <p:cNvSpPr txBox="1">
            <a:spLocks noChangeArrowheads="1"/>
          </p:cNvSpPr>
          <p:nvPr/>
        </p:nvSpPr>
        <p:spPr bwMode="auto">
          <a:xfrm>
            <a:off x="8540754" y="76205"/>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49</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177154" name="Picture 1035" descr="j031674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3200" y="1085850"/>
            <a:ext cx="3657600" cy="2419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5006" name="Rectangle 1038"/>
          <p:cNvSpPr>
            <a:spLocks noGrp="1" noChangeArrowheads="1"/>
          </p:cNvSpPr>
          <p:nvPr>
            <p:ph type="title"/>
          </p:nvPr>
        </p:nvSpPr>
        <p:spPr>
          <a:xfrm>
            <a:off x="1738317" y="228606"/>
            <a:ext cx="5805487" cy="646113"/>
          </a:xfrm>
          <a:solidFill>
            <a:schemeClr val="bg2"/>
          </a:solidFill>
        </p:spPr>
        <p:txBody>
          <a:bodyPr anchor="t" anchorCtr="0">
            <a:spAutoFit/>
          </a:bodyPr>
          <a:lstStyle/>
          <a:p>
            <a:pPr eaLnBrk="1" hangingPunct="1">
              <a:defRPr/>
            </a:pPr>
            <a:r>
              <a:rPr lang="ar-JO" sz="3600" b="1" dirty="0">
                <a:solidFill>
                  <a:schemeClr val="tx1"/>
                </a:solidFill>
                <a:effectLst>
                  <a:outerShdw blurRad="38100" dist="38100" dir="2700000" algn="tl">
                    <a:srgbClr val="000000"/>
                  </a:outerShdw>
                </a:effectLst>
                <a:latin typeface="Arial"/>
                <a:ea typeface="SimSun" charset="0"/>
                <a:cs typeface="Arial"/>
              </a:rPr>
              <a:t>مشكلة الإزائية</a:t>
            </a:r>
            <a:endParaRPr lang="en-US" sz="3600" b="1" dirty="0">
              <a:solidFill>
                <a:schemeClr val="tx1"/>
              </a:solidFill>
              <a:effectLst>
                <a:outerShdw blurRad="38100" dist="38100" dir="2700000" algn="tl">
                  <a:srgbClr val="000000"/>
                </a:outerShdw>
              </a:effectLst>
              <a:latin typeface="Arial"/>
              <a:ea typeface="SimSun" charset="0"/>
              <a:cs typeface="Arial"/>
            </a:endParaRPr>
          </a:p>
        </p:txBody>
      </p:sp>
      <p:sp>
        <p:nvSpPr>
          <p:cNvPr id="6" name="Rectangle 1028"/>
          <p:cNvSpPr txBox="1">
            <a:spLocks noChangeArrowheads="1"/>
          </p:cNvSpPr>
          <p:nvPr/>
        </p:nvSpPr>
        <p:spPr bwMode="auto">
          <a:xfrm>
            <a:off x="381000" y="3886200"/>
            <a:ext cx="8458200" cy="2362200"/>
          </a:xfrm>
          <a:prstGeom prst="rect">
            <a:avLst/>
          </a:prstGeom>
          <a:noFill/>
          <a:ln w="9525">
            <a:noFill/>
            <a:miter lim="800000"/>
            <a:headEnd/>
            <a:tailEnd/>
          </a:ln>
          <a:effectLst/>
        </p:spPr>
        <p:txBody>
          <a:bodyPr lIns="91376" tIns="45688" rIns="91376" bIns="45688" anchor="ct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342900" marR="0" lvl="0" indent="-342900" algn="r" defTabSz="914400" rtl="1" eaLnBrk="1" fontAlgn="base" latinLnBrk="0" hangingPunct="1">
              <a:lnSpc>
                <a:spcPct val="100000"/>
              </a:lnSpc>
              <a:spcBef>
                <a:spcPct val="20000"/>
              </a:spcBef>
              <a:spcAft>
                <a:spcPct val="0"/>
              </a:spcAft>
              <a:buClr>
                <a:srgbClr val="FFFFCC"/>
              </a:buClr>
              <a:buSzPct val="75000"/>
              <a:buFont typeface="Wingdings" charset="0"/>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متى، مرقس ولوقا باختصار :</a:t>
            </a:r>
            <a:endParaRPr kumimoji="0" lang="en-US"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342900" marR="0" lvl="0" indent="-342900"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كيف نفسر </a:t>
            </a:r>
            <a:r>
              <a:rPr kumimoji="0" lang="ar-JO" sz="3200" b="1" i="0" u="none" strike="noStrike" kern="1200" cap="none" spc="0" normalizeH="0" baseline="0" noProof="0" dirty="0">
                <a:ln>
                  <a:noFill/>
                </a:ln>
                <a:solidFill>
                  <a:srgbClr val="FFFF00"/>
                </a:solidFill>
                <a:effectLst>
                  <a:outerShdw blurRad="38100" dist="38100" dir="2700000" algn="tl">
                    <a:srgbClr val="010199"/>
                  </a:outerShdw>
                </a:effectLst>
                <a:uLnTx/>
                <a:uFillTx/>
                <a:latin typeface="Arial"/>
                <a:ea typeface="ＭＳ Ｐゴシック" charset="0"/>
                <a:cs typeface="Arial"/>
              </a:rPr>
              <a:t>تشابهاتهم</a:t>
            </a:r>
            <a:r>
              <a:rPr kumimoji="0" lang="ar-JO"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 ؟</a:t>
            </a:r>
            <a:endParaRPr kumimoji="0" lang="en-US"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342900" marR="0" lvl="0" indent="-342900"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كيف نفسر </a:t>
            </a:r>
            <a:r>
              <a:rPr kumimoji="0" lang="ar-JO" sz="3200" b="1" i="0" u="none" strike="noStrike" kern="1200" cap="none" spc="0" normalizeH="0" baseline="0" noProof="0" dirty="0">
                <a:ln>
                  <a:noFill/>
                </a:ln>
                <a:solidFill>
                  <a:srgbClr val="FFFF00"/>
                </a:solidFill>
                <a:effectLst>
                  <a:outerShdw blurRad="38100" dist="38100" dir="2700000" algn="tl">
                    <a:srgbClr val="010199"/>
                  </a:outerShdw>
                </a:effectLst>
                <a:uLnTx/>
                <a:uFillTx/>
                <a:latin typeface="Arial"/>
                <a:ea typeface="ＭＳ Ｐゴシック" charset="0"/>
                <a:cs typeface="Arial"/>
              </a:rPr>
              <a:t>اختلافاتهم</a:t>
            </a:r>
            <a:r>
              <a:rPr kumimoji="0" lang="ar-JO"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 ؟</a:t>
            </a:r>
            <a:endParaRPr kumimoji="0" lang="en-US"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p:cTn id="25"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ext Box 3"/>
          <p:cNvSpPr txBox="1">
            <a:spLocks noChangeArrowheads="1"/>
          </p:cNvSpPr>
          <p:nvPr/>
        </p:nvSpPr>
        <p:spPr bwMode="auto">
          <a:xfrm>
            <a:off x="8426454" y="152405"/>
            <a:ext cx="526878"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51</a:t>
            </a:r>
          </a:p>
        </p:txBody>
      </p:sp>
      <p:sp>
        <p:nvSpPr>
          <p:cNvPr id="179202" name="Text Box 5"/>
          <p:cNvSpPr txBox="1">
            <a:spLocks noChangeArrowheads="1"/>
          </p:cNvSpPr>
          <p:nvPr/>
        </p:nvSpPr>
        <p:spPr bwMode="auto">
          <a:xfrm>
            <a:off x="8578854" y="152405"/>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51</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3735" name="Text Box 7"/>
          <p:cNvSpPr txBox="1">
            <a:spLocks noChangeArrowheads="1"/>
          </p:cNvSpPr>
          <p:nvPr/>
        </p:nvSpPr>
        <p:spPr bwMode="auto">
          <a:xfrm>
            <a:off x="2857488" y="5229231"/>
            <a:ext cx="714380" cy="1077153"/>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كيو</a:t>
            </a: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3738" name="Text Box 10"/>
          <p:cNvSpPr txBox="1">
            <a:spLocks noChangeArrowheads="1"/>
          </p:cNvSpPr>
          <p:nvPr/>
        </p:nvSpPr>
        <p:spPr bwMode="auto">
          <a:xfrm>
            <a:off x="3038475" y="3784600"/>
            <a:ext cx="381000" cy="914400"/>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 </a:t>
            </a: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73740" name="Text Box 12"/>
          <p:cNvSpPr txBox="1">
            <a:spLocks noChangeArrowheads="1"/>
          </p:cNvSpPr>
          <p:nvPr/>
        </p:nvSpPr>
        <p:spPr bwMode="auto">
          <a:xfrm>
            <a:off x="4202113" y="3784600"/>
            <a:ext cx="762000" cy="914400"/>
          </a:xfrm>
          <a:prstGeom prst="rect">
            <a:avLst/>
          </a:prstGeom>
          <a:gradFill rotWithShape="0">
            <a:gsLst>
              <a:gs pos="0">
                <a:srgbClr val="149B41"/>
              </a:gs>
              <a:gs pos="100000">
                <a:srgbClr val="09481E"/>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 </a:t>
            </a: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73741" name="Text Box 13"/>
          <p:cNvSpPr txBox="1">
            <a:spLocks noChangeArrowheads="1"/>
          </p:cNvSpPr>
          <p:nvPr/>
        </p:nvSpPr>
        <p:spPr bwMode="auto">
          <a:xfrm>
            <a:off x="1362075" y="3784600"/>
            <a:ext cx="533400" cy="914400"/>
          </a:xfrm>
          <a:prstGeom prst="rect">
            <a:avLst/>
          </a:prstGeom>
          <a:gradFill rotWithShape="0">
            <a:gsLst>
              <a:gs pos="0">
                <a:srgbClr val="C60DC0"/>
              </a:gs>
              <a:gs pos="100000">
                <a:srgbClr val="5C0659"/>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 </a:t>
            </a: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9207" name="Text Box 19"/>
          <p:cNvSpPr txBox="1">
            <a:spLocks noChangeArrowheads="1"/>
          </p:cNvSpPr>
          <p:nvPr/>
        </p:nvSpPr>
        <p:spPr bwMode="auto">
          <a:xfrm>
            <a:off x="6553200" y="4343400"/>
            <a:ext cx="2286000" cy="830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الأرقام تشير إلى الأعداد في كل مصدر</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3748" name="Text Box 20"/>
          <p:cNvSpPr txBox="1">
            <a:spLocks noChangeArrowheads="1"/>
          </p:cNvSpPr>
          <p:nvPr/>
        </p:nvSpPr>
        <p:spPr bwMode="auto">
          <a:xfrm>
            <a:off x="2934175" y="5199065"/>
            <a:ext cx="703910"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235</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2" name="Group 52"/>
          <p:cNvGrpSpPr>
            <a:grpSpLocks/>
          </p:cNvGrpSpPr>
          <p:nvPr/>
        </p:nvGrpSpPr>
        <p:grpSpPr bwMode="auto">
          <a:xfrm>
            <a:off x="1254125" y="5257800"/>
            <a:ext cx="703263" cy="990600"/>
            <a:chOff x="508" y="3312"/>
            <a:chExt cx="443" cy="624"/>
          </a:xfrm>
        </p:grpSpPr>
        <p:sp>
          <p:nvSpPr>
            <p:cNvPr id="179238" name="Text Box 17"/>
            <p:cNvSpPr txBox="1">
              <a:spLocks noChangeArrowheads="1"/>
            </p:cNvSpPr>
            <p:nvPr/>
          </p:nvSpPr>
          <p:spPr bwMode="auto">
            <a:xfrm>
              <a:off x="576" y="3360"/>
              <a:ext cx="336" cy="576"/>
            </a:xfrm>
            <a:prstGeom prst="rect">
              <a:avLst/>
            </a:prstGeom>
            <a:gradFill rotWithShape="0">
              <a:gsLst>
                <a:gs pos="0">
                  <a:srgbClr val="C60DC0"/>
                </a:gs>
                <a:gs pos="100000">
                  <a:srgbClr val="5C0659"/>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a:t>
              </a:r>
              <a:endParaRPr kumimoji="0" lang="en-US" sz="7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9239" name="Text Box 23"/>
            <p:cNvSpPr txBox="1">
              <a:spLocks noChangeArrowheads="1"/>
            </p:cNvSpPr>
            <p:nvPr/>
          </p:nvSpPr>
          <p:spPr bwMode="auto">
            <a:xfrm>
              <a:off x="508" y="3312"/>
              <a:ext cx="44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333</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3" name="Group 58"/>
          <p:cNvGrpSpPr>
            <a:grpSpLocks/>
          </p:cNvGrpSpPr>
          <p:nvPr/>
        </p:nvGrpSpPr>
        <p:grpSpPr bwMode="auto">
          <a:xfrm>
            <a:off x="2590800" y="838201"/>
            <a:ext cx="1143000" cy="1062038"/>
            <a:chOff x="1632" y="528"/>
            <a:chExt cx="720" cy="669"/>
          </a:xfrm>
        </p:grpSpPr>
        <p:sp>
          <p:nvSpPr>
            <p:cNvPr id="73734" name="Text Box 6"/>
            <p:cNvSpPr txBox="1">
              <a:spLocks noChangeArrowheads="1"/>
            </p:cNvSpPr>
            <p:nvPr/>
          </p:nvSpPr>
          <p:spPr bwMode="auto">
            <a:xfrm>
              <a:off x="1632" y="528"/>
              <a:ext cx="720" cy="669"/>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مرقس</a:t>
              </a:r>
              <a:endParaRPr kumimoji="0" lang="en-US" sz="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9237" name="Text Box 18"/>
            <p:cNvSpPr txBox="1">
              <a:spLocks noChangeArrowheads="1"/>
            </p:cNvSpPr>
            <p:nvPr/>
          </p:nvSpPr>
          <p:spPr bwMode="auto">
            <a:xfrm>
              <a:off x="1784" y="528"/>
              <a:ext cx="44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661</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4" name="Group 57"/>
          <p:cNvGrpSpPr>
            <a:grpSpLocks/>
          </p:cNvGrpSpPr>
          <p:nvPr/>
        </p:nvGrpSpPr>
        <p:grpSpPr bwMode="auto">
          <a:xfrm>
            <a:off x="3440113" y="3733800"/>
            <a:ext cx="762000" cy="965200"/>
            <a:chOff x="2400" y="2352"/>
            <a:chExt cx="480" cy="608"/>
          </a:xfrm>
        </p:grpSpPr>
        <p:sp>
          <p:nvSpPr>
            <p:cNvPr id="73737" name="Text Box 9"/>
            <p:cNvSpPr txBox="1">
              <a:spLocks noChangeArrowheads="1"/>
            </p:cNvSpPr>
            <p:nvPr/>
          </p:nvSpPr>
          <p:spPr bwMode="auto">
            <a:xfrm>
              <a:off x="2400" y="2384"/>
              <a:ext cx="480" cy="576"/>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لوقا</a:t>
              </a:r>
              <a:endParaRPr kumimoji="0" lang="en-US" sz="7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9235" name="Text Box 24"/>
            <p:cNvSpPr txBox="1">
              <a:spLocks noChangeArrowheads="1"/>
            </p:cNvSpPr>
            <p:nvPr/>
          </p:nvSpPr>
          <p:spPr bwMode="auto">
            <a:xfrm>
              <a:off x="2428" y="2352"/>
              <a:ext cx="44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350</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5" name="Group 56"/>
          <p:cNvGrpSpPr>
            <a:grpSpLocks/>
          </p:cNvGrpSpPr>
          <p:nvPr/>
        </p:nvGrpSpPr>
        <p:grpSpPr bwMode="auto">
          <a:xfrm>
            <a:off x="1895475" y="3733800"/>
            <a:ext cx="1143000" cy="965200"/>
            <a:chOff x="912" y="2352"/>
            <a:chExt cx="720" cy="608"/>
          </a:xfrm>
        </p:grpSpPr>
        <p:sp>
          <p:nvSpPr>
            <p:cNvPr id="73736" name="Text Box 8"/>
            <p:cNvSpPr txBox="1">
              <a:spLocks noChangeArrowheads="1"/>
            </p:cNvSpPr>
            <p:nvPr/>
          </p:nvSpPr>
          <p:spPr bwMode="auto">
            <a:xfrm>
              <a:off x="912" y="2384"/>
              <a:ext cx="720" cy="576"/>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متى</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9233" name="Text Box 25"/>
            <p:cNvSpPr txBox="1">
              <a:spLocks noChangeArrowheads="1"/>
            </p:cNvSpPr>
            <p:nvPr/>
          </p:nvSpPr>
          <p:spPr bwMode="auto">
            <a:xfrm>
              <a:off x="1036" y="2352"/>
              <a:ext cx="44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500</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6" name="Group 53"/>
          <p:cNvGrpSpPr>
            <a:grpSpLocks/>
          </p:cNvGrpSpPr>
          <p:nvPr/>
        </p:nvGrpSpPr>
        <p:grpSpPr bwMode="auto">
          <a:xfrm>
            <a:off x="4202113" y="5257800"/>
            <a:ext cx="762000" cy="990600"/>
            <a:chOff x="2880" y="3312"/>
            <a:chExt cx="480" cy="624"/>
          </a:xfrm>
        </p:grpSpPr>
        <p:sp>
          <p:nvSpPr>
            <p:cNvPr id="179230" name="Text Box 16"/>
            <p:cNvSpPr txBox="1">
              <a:spLocks noChangeArrowheads="1"/>
            </p:cNvSpPr>
            <p:nvPr/>
          </p:nvSpPr>
          <p:spPr bwMode="auto">
            <a:xfrm>
              <a:off x="2880" y="3360"/>
              <a:ext cx="480" cy="576"/>
            </a:xfrm>
            <a:prstGeom prst="rect">
              <a:avLst/>
            </a:prstGeom>
            <a:gradFill rotWithShape="0">
              <a:gsLst>
                <a:gs pos="0">
                  <a:srgbClr val="149B41"/>
                </a:gs>
                <a:gs pos="100000">
                  <a:srgbClr val="09481E"/>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a:t>
              </a:r>
              <a:endParaRPr kumimoji="0" lang="en-US" sz="7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9231" name="Text Box 26"/>
            <p:cNvSpPr txBox="1">
              <a:spLocks noChangeArrowheads="1"/>
            </p:cNvSpPr>
            <p:nvPr/>
          </p:nvSpPr>
          <p:spPr bwMode="auto">
            <a:xfrm>
              <a:off x="2888" y="3312"/>
              <a:ext cx="44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564</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7" name="Group 45"/>
          <p:cNvGrpSpPr>
            <a:grpSpLocks/>
          </p:cNvGrpSpPr>
          <p:nvPr/>
        </p:nvGrpSpPr>
        <p:grpSpPr bwMode="auto">
          <a:xfrm>
            <a:off x="1403350" y="2971800"/>
            <a:ext cx="1981200" cy="762000"/>
            <a:chOff x="672" y="1872"/>
            <a:chExt cx="1152" cy="480"/>
          </a:xfrm>
        </p:grpSpPr>
        <p:sp>
          <p:nvSpPr>
            <p:cNvPr id="179228" name="Text Box 21"/>
            <p:cNvSpPr txBox="1">
              <a:spLocks noChangeArrowheads="1"/>
            </p:cNvSpPr>
            <p:nvPr/>
          </p:nvSpPr>
          <p:spPr bwMode="auto">
            <a:xfrm>
              <a:off x="982" y="1872"/>
              <a:ext cx="510"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1068</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9229" name="AutoShape 27"/>
            <p:cNvSpPr>
              <a:spLocks/>
            </p:cNvSpPr>
            <p:nvPr/>
          </p:nvSpPr>
          <p:spPr bwMode="auto">
            <a:xfrm rot="-5400000">
              <a:off x="1152" y="1680"/>
              <a:ext cx="192" cy="1152"/>
            </a:xfrm>
            <a:prstGeom prst="rightBracket">
              <a:avLst>
                <a:gd name="adj"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8" name="Group 46"/>
          <p:cNvGrpSpPr>
            <a:grpSpLocks/>
          </p:cNvGrpSpPr>
          <p:nvPr/>
        </p:nvGrpSpPr>
        <p:grpSpPr bwMode="auto">
          <a:xfrm>
            <a:off x="3027363" y="2971800"/>
            <a:ext cx="1905000" cy="762000"/>
            <a:chOff x="2160" y="1872"/>
            <a:chExt cx="1152" cy="480"/>
          </a:xfrm>
        </p:grpSpPr>
        <p:sp>
          <p:nvSpPr>
            <p:cNvPr id="179226" name="Text Box 22"/>
            <p:cNvSpPr txBox="1">
              <a:spLocks noChangeArrowheads="1"/>
            </p:cNvSpPr>
            <p:nvPr/>
          </p:nvSpPr>
          <p:spPr bwMode="auto">
            <a:xfrm>
              <a:off x="2411" y="1872"/>
              <a:ext cx="530"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1149</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9227" name="AutoShape 28"/>
            <p:cNvSpPr>
              <a:spLocks/>
            </p:cNvSpPr>
            <p:nvPr/>
          </p:nvSpPr>
          <p:spPr bwMode="auto">
            <a:xfrm rot="-5400000">
              <a:off x="2640" y="1680"/>
              <a:ext cx="192" cy="1152"/>
            </a:xfrm>
            <a:prstGeom prst="rightBracket">
              <a:avLst>
                <a:gd name="adj"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1" name="Group 39"/>
          <p:cNvGrpSpPr>
            <a:grpSpLocks/>
          </p:cNvGrpSpPr>
          <p:nvPr/>
        </p:nvGrpSpPr>
        <p:grpSpPr bwMode="auto">
          <a:xfrm>
            <a:off x="2362200" y="1295400"/>
            <a:ext cx="228600" cy="2514600"/>
            <a:chOff x="1488" y="816"/>
            <a:chExt cx="144" cy="1584"/>
          </a:xfrm>
        </p:grpSpPr>
        <p:sp>
          <p:nvSpPr>
            <p:cNvPr id="179224" name="Line 29"/>
            <p:cNvSpPr>
              <a:spLocks noChangeShapeType="1"/>
            </p:cNvSpPr>
            <p:nvPr/>
          </p:nvSpPr>
          <p:spPr bwMode="auto">
            <a:xfrm flipH="1">
              <a:off x="1488" y="816"/>
              <a:ext cx="14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9225" name="Line 38"/>
            <p:cNvSpPr>
              <a:spLocks noChangeShapeType="1"/>
            </p:cNvSpPr>
            <p:nvPr/>
          </p:nvSpPr>
          <p:spPr bwMode="auto">
            <a:xfrm>
              <a:off x="1488" y="816"/>
              <a:ext cx="0" cy="1584"/>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2" name="Group 40"/>
          <p:cNvGrpSpPr>
            <a:grpSpLocks/>
          </p:cNvGrpSpPr>
          <p:nvPr/>
        </p:nvGrpSpPr>
        <p:grpSpPr bwMode="auto">
          <a:xfrm flipH="1">
            <a:off x="3733800" y="1295400"/>
            <a:ext cx="228600" cy="2514600"/>
            <a:chOff x="1488" y="816"/>
            <a:chExt cx="144" cy="1584"/>
          </a:xfrm>
        </p:grpSpPr>
        <p:sp>
          <p:nvSpPr>
            <p:cNvPr id="179222" name="Line 41"/>
            <p:cNvSpPr>
              <a:spLocks noChangeShapeType="1"/>
            </p:cNvSpPr>
            <p:nvPr/>
          </p:nvSpPr>
          <p:spPr bwMode="auto">
            <a:xfrm flipH="1">
              <a:off x="1488" y="816"/>
              <a:ext cx="14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9223" name="Line 42"/>
            <p:cNvSpPr>
              <a:spLocks noChangeShapeType="1"/>
            </p:cNvSpPr>
            <p:nvPr/>
          </p:nvSpPr>
          <p:spPr bwMode="auto">
            <a:xfrm>
              <a:off x="1488" y="816"/>
              <a:ext cx="0" cy="1584"/>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73771" name="Line 43"/>
          <p:cNvSpPr>
            <a:spLocks noChangeShapeType="1"/>
          </p:cNvSpPr>
          <p:nvPr/>
        </p:nvSpPr>
        <p:spPr bwMode="auto">
          <a:xfrm flipV="1">
            <a:off x="1590675" y="4724400"/>
            <a:ext cx="0" cy="609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73772" name="Line 44"/>
          <p:cNvSpPr>
            <a:spLocks noChangeShapeType="1"/>
          </p:cNvSpPr>
          <p:nvPr/>
        </p:nvSpPr>
        <p:spPr bwMode="auto">
          <a:xfrm flipV="1">
            <a:off x="4506913" y="4648200"/>
            <a:ext cx="0" cy="609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9220" name="Rectangle 54"/>
          <p:cNvSpPr>
            <a:spLocks noGrp="1" noChangeArrowheads="1"/>
          </p:cNvSpPr>
          <p:nvPr>
            <p:ph type="title" idx="4294967295"/>
          </p:nvPr>
        </p:nvSpPr>
        <p:spPr>
          <a:xfrm>
            <a:off x="5410200" y="1219201"/>
            <a:ext cx="3124200" cy="1754262"/>
          </a:xfrm>
          <a:solidFill>
            <a:schemeClr val="bg2"/>
          </a:solidFill>
        </p:spPr>
        <p:txBody>
          <a:bodyPr anchor="t" anchorCtr="0">
            <a:spAutoFit/>
          </a:bodyPr>
          <a:lstStyle/>
          <a:p>
            <a:pPr eaLnBrk="1" hangingPunct="1"/>
            <a:r>
              <a:rPr lang="ar-JO" altLang="zh-CN" sz="3600" b="1" dirty="0">
                <a:solidFill>
                  <a:schemeClr val="tx1"/>
                </a:solidFill>
                <a:latin typeface="Arial" panose="020B0604020202020204" pitchFamily="34" charset="0"/>
                <a:ea typeface="ＭＳ Ｐゴシック" charset="0"/>
                <a:cs typeface="Arial" panose="020B0604020202020204" pitchFamily="34" charset="0"/>
              </a:rPr>
              <a:t>مخطط</a:t>
            </a:r>
            <a:br>
              <a:rPr lang="ar-JO" altLang="zh-CN" sz="3600" b="1" dirty="0">
                <a:solidFill>
                  <a:schemeClr val="tx1"/>
                </a:solidFill>
                <a:latin typeface="Arial" panose="020B0604020202020204" pitchFamily="34" charset="0"/>
                <a:ea typeface="ＭＳ Ｐゴシック" charset="0"/>
                <a:cs typeface="Arial" panose="020B0604020202020204" pitchFamily="34" charset="0"/>
              </a:rPr>
            </a:br>
            <a:r>
              <a:rPr lang="ar-JO" altLang="zh-CN" sz="3600" b="1" dirty="0">
                <a:solidFill>
                  <a:schemeClr val="tx1"/>
                </a:solidFill>
                <a:latin typeface="Arial" panose="020B0604020202020204" pitchFamily="34" charset="0"/>
                <a:ea typeface="ＭＳ Ｐゴシック" charset="0"/>
                <a:cs typeface="Arial" panose="020B0604020202020204" pitchFamily="34" charset="0"/>
              </a:rPr>
              <a:t>أولوية</a:t>
            </a:r>
            <a:br>
              <a:rPr lang="ar-JO" altLang="zh-CN" sz="3600" b="1" dirty="0">
                <a:solidFill>
                  <a:schemeClr val="tx1"/>
                </a:solidFill>
                <a:latin typeface="Arial" panose="020B0604020202020204" pitchFamily="34" charset="0"/>
                <a:ea typeface="ＭＳ Ｐゴシック" charset="0"/>
                <a:cs typeface="Arial" panose="020B0604020202020204" pitchFamily="34" charset="0"/>
              </a:rPr>
            </a:br>
            <a:r>
              <a:rPr lang="ar-JO" altLang="zh-CN" sz="3600" b="1" dirty="0">
                <a:solidFill>
                  <a:schemeClr val="tx1"/>
                </a:solidFill>
                <a:latin typeface="Arial" panose="020B0604020202020204" pitchFamily="34" charset="0"/>
                <a:ea typeface="ＭＳ Ｐゴシック" charset="0"/>
                <a:cs typeface="Arial" panose="020B0604020202020204" pitchFamily="34" charset="0"/>
              </a:rPr>
              <a:t>ماركان</a:t>
            </a:r>
            <a:endParaRPr lang="en-US" sz="3600" b="1" dirty="0">
              <a:solidFill>
                <a:schemeClr val="tx1"/>
              </a:solidFill>
              <a:latin typeface="Arial" panose="020B0604020202020204" pitchFamily="34" charset="0"/>
              <a:ea typeface="ＭＳ Ｐゴシック" charset="0"/>
              <a:cs typeface="Arial" panose="020B0604020202020204" pitchFamily="34" charset="0"/>
            </a:endParaRPr>
          </a:p>
        </p:txBody>
      </p:sp>
      <p:sp>
        <p:nvSpPr>
          <p:cNvPr id="47" name="Line 43"/>
          <p:cNvSpPr>
            <a:spLocks noChangeShapeType="1"/>
          </p:cNvSpPr>
          <p:nvPr/>
        </p:nvSpPr>
        <p:spPr bwMode="auto">
          <a:xfrm flipV="1">
            <a:off x="3203575" y="4652963"/>
            <a:ext cx="0" cy="609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ppt_x</p:attrName>
                                        </p:attrNameLst>
                                      </p:cBhvr>
                                      <p:tavLst>
                                        <p:tav tm="0">
                                          <p:val>
                                            <p:strVal val="#ppt_x-.2"/>
                                          </p:val>
                                        </p:tav>
                                        <p:tav tm="100000">
                                          <p:val>
                                            <p:strVal val="#ppt_x"/>
                                          </p:val>
                                        </p:tav>
                                      </p:tavLst>
                                    </p:anim>
                                    <p:anim calcmode="lin" valueType="num">
                                      <p:cBhvr>
                                        <p:cTn id="2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ppt_x</p:attrName>
                                        </p:attrNameLst>
                                      </p:cBhvr>
                                      <p:tavLst>
                                        <p:tav tm="0">
                                          <p:val>
                                            <p:strVal val="#ppt_x-.2"/>
                                          </p:val>
                                        </p:tav>
                                        <p:tav tm="100000">
                                          <p:val>
                                            <p:strVal val="#ppt_x"/>
                                          </p:val>
                                        </p:tav>
                                      </p:tavLst>
                                    </p:anim>
                                    <p:anim calcmode="lin" valueType="num">
                                      <p:cBhvr>
                                        <p:cTn id="3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3" dur="1000"/>
                                        <p:tgtEl>
                                          <p:spTgt spid="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3771"/>
                                        </p:tgtEl>
                                        <p:attrNameLst>
                                          <p:attrName>style.visibility</p:attrName>
                                        </p:attrNameLst>
                                      </p:cBhvr>
                                      <p:to>
                                        <p:strVal val="visible"/>
                                      </p:to>
                                    </p:set>
                                    <p:animEffect transition="in" filter="fade">
                                      <p:cBhvr>
                                        <p:cTn id="53" dur="500"/>
                                        <p:tgtEl>
                                          <p:spTgt spid="7377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3741"/>
                                        </p:tgtEl>
                                        <p:attrNameLst>
                                          <p:attrName>style.visibility</p:attrName>
                                        </p:attrNameLst>
                                      </p:cBhvr>
                                      <p:to>
                                        <p:strVal val="visible"/>
                                      </p:to>
                                    </p:set>
                                    <p:animEffect transition="in" filter="fade">
                                      <p:cBhvr>
                                        <p:cTn id="58" dur="500"/>
                                        <p:tgtEl>
                                          <p:spTgt spid="7374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3772"/>
                                        </p:tgtEl>
                                        <p:attrNameLst>
                                          <p:attrName>style.visibility</p:attrName>
                                        </p:attrNameLst>
                                      </p:cBhvr>
                                      <p:to>
                                        <p:strVal val="visible"/>
                                      </p:to>
                                    </p:set>
                                    <p:animEffect transition="in" filter="fade">
                                      <p:cBhvr>
                                        <p:cTn id="68" dur="500"/>
                                        <p:tgtEl>
                                          <p:spTgt spid="7377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3740"/>
                                        </p:tgtEl>
                                        <p:attrNameLst>
                                          <p:attrName>style.visibility</p:attrName>
                                        </p:attrNameLst>
                                      </p:cBhvr>
                                      <p:to>
                                        <p:strVal val="visible"/>
                                      </p:to>
                                    </p:set>
                                    <p:animEffect transition="in" filter="fade">
                                      <p:cBhvr>
                                        <p:cTn id="73" dur="500"/>
                                        <p:tgtEl>
                                          <p:spTgt spid="73740"/>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3738"/>
                                        </p:tgtEl>
                                        <p:attrNameLst>
                                          <p:attrName>style.visibility</p:attrName>
                                        </p:attrNameLst>
                                      </p:cBhvr>
                                      <p:to>
                                        <p:strVal val="visible"/>
                                      </p:to>
                                    </p:set>
                                    <p:animEffect transition="in" filter="fade">
                                      <p:cBhvr>
                                        <p:cTn id="78" dur="500"/>
                                        <p:tgtEl>
                                          <p:spTgt spid="7373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3748"/>
                                        </p:tgtEl>
                                        <p:attrNameLst>
                                          <p:attrName>style.visibility</p:attrName>
                                        </p:attrNameLst>
                                      </p:cBhvr>
                                      <p:to>
                                        <p:strVal val="visible"/>
                                      </p:to>
                                    </p:set>
                                    <p:animEffect transition="in" filter="fade">
                                      <p:cBhvr>
                                        <p:cTn id="83" dur="500"/>
                                        <p:tgtEl>
                                          <p:spTgt spid="7374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73735"/>
                                        </p:tgtEl>
                                        <p:attrNameLst>
                                          <p:attrName>style.visibility</p:attrName>
                                        </p:attrNameLst>
                                      </p:cBhvr>
                                      <p:to>
                                        <p:strVal val="visible"/>
                                      </p:to>
                                    </p:set>
                                    <p:animEffect transition="in" filter="fade">
                                      <p:cBhvr>
                                        <p:cTn id="88" dur="500"/>
                                        <p:tgtEl>
                                          <p:spTgt spid="73735"/>
                                        </p:tgtEl>
                                      </p:cBhvr>
                                    </p:animEffect>
                                  </p:childTnLst>
                                </p:cTn>
                              </p:par>
                            </p:childTnLst>
                          </p:cTn>
                        </p:par>
                        <p:par>
                          <p:cTn id="89" fill="hold" nodeType="afterGroup">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5" grpId="0" animBg="1" autoUpdateAnimBg="0"/>
      <p:bldP spid="73738" grpId="0" animBg="1" autoUpdateAnimBg="0"/>
      <p:bldP spid="73740" grpId="0" animBg="1" autoUpdateAnimBg="0"/>
      <p:bldP spid="73741" grpId="0" animBg="1" autoUpdateAnimBg="0"/>
      <p:bldP spid="73748" grpId="0" autoUpdateAnimBg="0"/>
      <p:bldP spid="73771" grpId="0" animBg="1"/>
      <p:bldP spid="73772" grpId="0" animBg="1"/>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ext Box 3"/>
          <p:cNvSpPr txBox="1">
            <a:spLocks noChangeArrowheads="1"/>
          </p:cNvSpPr>
          <p:nvPr/>
        </p:nvSpPr>
        <p:spPr bwMode="auto">
          <a:xfrm>
            <a:off x="8582028" y="44454"/>
            <a:ext cx="508343"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49</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69642" name="Picture 10"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315918" y="2852744"/>
            <a:ext cx="619125"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9643" name="Picture 11"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315918" y="4830769"/>
            <a:ext cx="619125"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1252" name="Picture 15" descr="j024057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4" y="-76194"/>
            <a:ext cx="1243013" cy="1211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1253" name="Rectangle 16"/>
          <p:cNvSpPr>
            <a:spLocks noGrp="1" noChangeArrowheads="1"/>
          </p:cNvSpPr>
          <p:nvPr>
            <p:ph type="title" idx="4294967295"/>
          </p:nvPr>
        </p:nvSpPr>
        <p:spPr>
          <a:xfrm>
            <a:off x="3266139" y="228603"/>
            <a:ext cx="3457869" cy="646266"/>
          </a:xfrm>
          <a:solidFill>
            <a:schemeClr val="bg2"/>
          </a:solidFill>
        </p:spPr>
        <p:txBody>
          <a:bodyPr wrap="none" anchor="t" anchorCtr="0">
            <a:spAutoFit/>
          </a:bodyPr>
          <a:lstStyle/>
          <a:p>
            <a:pPr eaLnBrk="1" hangingPunct="1"/>
            <a:r>
              <a:rPr lang="ar-JO" sz="3600" b="1" dirty="0">
                <a:solidFill>
                  <a:schemeClr val="tx1"/>
                </a:solidFill>
                <a:latin typeface="Arial" panose="020B0604020202020204" pitchFamily="34" charset="0"/>
                <a:ea typeface="SimSun" charset="0"/>
                <a:cs typeface="Arial" panose="020B0604020202020204" pitchFamily="34" charset="0"/>
              </a:rPr>
              <a:t>تأريخ الأناجيل الإزائية</a:t>
            </a:r>
            <a:endParaRPr lang="en-US" sz="3600" b="1" dirty="0">
              <a:solidFill>
                <a:schemeClr val="tx1"/>
              </a:solidFill>
              <a:latin typeface="Arial" panose="020B0604020202020204" pitchFamily="34" charset="0"/>
              <a:ea typeface="SimSun" charset="0"/>
              <a:cs typeface="Arial" panose="020B0604020202020204" pitchFamily="34" charset="0"/>
            </a:endParaRPr>
          </a:p>
        </p:txBody>
      </p:sp>
      <p:sp>
        <p:nvSpPr>
          <p:cNvPr id="4" name="TextBox 3"/>
          <p:cNvSpPr txBox="1">
            <a:spLocks noChangeArrowheads="1"/>
          </p:cNvSpPr>
          <p:nvPr/>
        </p:nvSpPr>
        <p:spPr bwMode="auto">
          <a:xfrm>
            <a:off x="700089" y="1084263"/>
            <a:ext cx="689483"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مرقس</a:t>
            </a: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 name="TextBox 16"/>
          <p:cNvSpPr txBox="1">
            <a:spLocks noChangeArrowheads="1"/>
          </p:cNvSpPr>
          <p:nvPr/>
        </p:nvSpPr>
        <p:spPr bwMode="auto">
          <a:xfrm>
            <a:off x="1636713" y="1444625"/>
            <a:ext cx="498725"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متى</a:t>
            </a: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 name="TextBox 17"/>
          <p:cNvSpPr txBox="1">
            <a:spLocks noChangeArrowheads="1"/>
          </p:cNvSpPr>
          <p:nvPr/>
        </p:nvSpPr>
        <p:spPr bwMode="auto">
          <a:xfrm>
            <a:off x="3292481" y="1444625"/>
            <a:ext cx="476283"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لوقا</a:t>
            </a: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9" name="TextBox 18"/>
          <p:cNvSpPr txBox="1">
            <a:spLocks noChangeArrowheads="1"/>
          </p:cNvSpPr>
          <p:nvPr/>
        </p:nvSpPr>
        <p:spPr bwMode="auto">
          <a:xfrm>
            <a:off x="700088" y="1916119"/>
            <a:ext cx="2514590"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الفرضية الأولى</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0" name="TextBox 19"/>
          <p:cNvSpPr txBox="1">
            <a:spLocks noChangeArrowheads="1"/>
          </p:cNvSpPr>
          <p:nvPr/>
        </p:nvSpPr>
        <p:spPr bwMode="auto">
          <a:xfrm>
            <a:off x="700090" y="2205038"/>
            <a:ext cx="2736850" cy="64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متى ولوقا استخدموا مرقس كمصدر</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cxnSp>
        <p:nvCxnSpPr>
          <p:cNvPr id="6" name="Straight Arrow Connector 5"/>
          <p:cNvCxnSpPr>
            <a:cxnSpLocks noChangeShapeType="1"/>
            <a:stCxn id="4" idx="3"/>
          </p:cNvCxnSpPr>
          <p:nvPr/>
        </p:nvCxnSpPr>
        <p:spPr bwMode="auto">
          <a:xfrm>
            <a:off x="1389572" y="1284286"/>
            <a:ext cx="750378" cy="231777"/>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23" name="Straight Arrow Connector 22"/>
          <p:cNvCxnSpPr>
            <a:cxnSpLocks noChangeShapeType="1"/>
          </p:cNvCxnSpPr>
          <p:nvPr/>
        </p:nvCxnSpPr>
        <p:spPr bwMode="auto">
          <a:xfrm>
            <a:off x="1636713" y="1300164"/>
            <a:ext cx="1727200" cy="215900"/>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28" name="TextBox 27"/>
          <p:cNvSpPr txBox="1">
            <a:spLocks noChangeArrowheads="1"/>
          </p:cNvSpPr>
          <p:nvPr/>
        </p:nvSpPr>
        <p:spPr bwMode="auto">
          <a:xfrm>
            <a:off x="700088" y="2924175"/>
            <a:ext cx="2443151"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النظرة الأولى</a:t>
            </a:r>
            <a:endParaRPr kumimoji="0" lang="en-US" sz="1800" b="0"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9" name="TextBox 28"/>
          <p:cNvSpPr txBox="1">
            <a:spLocks noChangeArrowheads="1"/>
          </p:cNvSpPr>
          <p:nvPr/>
        </p:nvSpPr>
        <p:spPr bwMode="auto">
          <a:xfrm>
            <a:off x="700090" y="3213106"/>
            <a:ext cx="2736850" cy="64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كتب مرقس في الخمسينات أو أوائل الستينات</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0" name="TextBox 29"/>
          <p:cNvSpPr txBox="1">
            <a:spLocks noChangeArrowheads="1"/>
          </p:cNvSpPr>
          <p:nvPr/>
        </p:nvSpPr>
        <p:spPr bwMode="auto">
          <a:xfrm>
            <a:off x="714348" y="3789363"/>
            <a:ext cx="2849595" cy="64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 كتب متى في أواخر الخمسينات أو الستينات</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1" name="TextBox 30"/>
          <p:cNvSpPr txBox="1">
            <a:spLocks noChangeArrowheads="1"/>
          </p:cNvSpPr>
          <p:nvPr/>
        </p:nvSpPr>
        <p:spPr bwMode="auto">
          <a:xfrm>
            <a:off x="900113" y="4427544"/>
            <a:ext cx="273526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كتب لوقا في 59-63</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5" name="TextBox 34"/>
          <p:cNvSpPr txBox="1">
            <a:spLocks noChangeArrowheads="1"/>
          </p:cNvSpPr>
          <p:nvPr/>
        </p:nvSpPr>
        <p:spPr bwMode="auto">
          <a:xfrm>
            <a:off x="700088" y="4868869"/>
            <a:ext cx="2514589"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اللنظرة الثانية</a:t>
            </a:r>
            <a:endParaRPr kumimoji="0" lang="en-US" sz="1800" b="0"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6" name="TextBox 35"/>
          <p:cNvSpPr txBox="1">
            <a:spLocks noChangeArrowheads="1"/>
          </p:cNvSpPr>
          <p:nvPr/>
        </p:nvSpPr>
        <p:spPr bwMode="auto">
          <a:xfrm>
            <a:off x="700090" y="5157789"/>
            <a:ext cx="27368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كتب مرقس 65-70</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7" name="TextBox 36"/>
          <p:cNvSpPr txBox="1">
            <a:spLocks noChangeArrowheads="1"/>
          </p:cNvSpPr>
          <p:nvPr/>
        </p:nvSpPr>
        <p:spPr bwMode="auto">
          <a:xfrm>
            <a:off x="900118" y="5516569"/>
            <a:ext cx="2663825"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 كتب متى في السبعينات</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8" name="TextBox 37"/>
          <p:cNvSpPr txBox="1">
            <a:spLocks noChangeArrowheads="1"/>
          </p:cNvSpPr>
          <p:nvPr/>
        </p:nvSpPr>
        <p:spPr bwMode="auto">
          <a:xfrm>
            <a:off x="900113" y="6156331"/>
            <a:ext cx="2735262"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كتب لوقا في السبعينات</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39" name="Picture 10"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4403728" y="2820994"/>
            <a:ext cx="619125"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 name="Picture 11"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4403728" y="4149731"/>
            <a:ext cx="619125"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 name="TextBox 40"/>
          <p:cNvSpPr txBox="1">
            <a:spLocks noChangeArrowheads="1"/>
          </p:cNvSpPr>
          <p:nvPr/>
        </p:nvSpPr>
        <p:spPr bwMode="auto">
          <a:xfrm>
            <a:off x="4500563" y="1444625"/>
            <a:ext cx="689483"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مرقس</a:t>
            </a: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2" name="TextBox 41"/>
          <p:cNvSpPr txBox="1">
            <a:spLocks noChangeArrowheads="1"/>
          </p:cNvSpPr>
          <p:nvPr/>
        </p:nvSpPr>
        <p:spPr bwMode="auto">
          <a:xfrm>
            <a:off x="5842000" y="1412875"/>
            <a:ext cx="1516082"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متى</a:t>
            </a: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3" name="TextBox 42"/>
          <p:cNvSpPr txBox="1">
            <a:spLocks noChangeArrowheads="1"/>
          </p:cNvSpPr>
          <p:nvPr/>
        </p:nvSpPr>
        <p:spPr bwMode="auto">
          <a:xfrm>
            <a:off x="7821619" y="1412875"/>
            <a:ext cx="476283"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لوقا</a:t>
            </a: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4" name="TextBox 43"/>
          <p:cNvSpPr txBox="1">
            <a:spLocks noChangeArrowheads="1"/>
          </p:cNvSpPr>
          <p:nvPr/>
        </p:nvSpPr>
        <p:spPr bwMode="auto">
          <a:xfrm>
            <a:off x="4787900" y="1884369"/>
            <a:ext cx="3498876"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الفرضية الثانية</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5" name="TextBox 44"/>
          <p:cNvSpPr txBox="1">
            <a:spLocks noChangeArrowheads="1"/>
          </p:cNvSpPr>
          <p:nvPr/>
        </p:nvSpPr>
        <p:spPr bwMode="auto">
          <a:xfrm>
            <a:off x="4787900" y="2173288"/>
            <a:ext cx="3384550" cy="64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لم يستخدم كل من متى ولوقا انجيل مرقس كمصدر</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8" name="TextBox 47"/>
          <p:cNvSpPr txBox="1">
            <a:spLocks noChangeArrowheads="1"/>
          </p:cNvSpPr>
          <p:nvPr/>
        </p:nvSpPr>
        <p:spPr bwMode="auto">
          <a:xfrm>
            <a:off x="4787904" y="2892425"/>
            <a:ext cx="3141682"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النظرة الأولى</a:t>
            </a:r>
            <a:endParaRPr kumimoji="0" lang="en-US" sz="1800" b="0"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9" name="TextBox 48"/>
          <p:cNvSpPr txBox="1">
            <a:spLocks noChangeArrowheads="1"/>
          </p:cNvSpPr>
          <p:nvPr/>
        </p:nvSpPr>
        <p:spPr bwMode="auto">
          <a:xfrm>
            <a:off x="4787903" y="3181356"/>
            <a:ext cx="3960813" cy="64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يمكن أن يكون مرقس قد كتب في أي وقت بين 50 و70 م</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2" name="TextBox 51"/>
          <p:cNvSpPr txBox="1">
            <a:spLocks noChangeArrowheads="1"/>
          </p:cNvSpPr>
          <p:nvPr/>
        </p:nvSpPr>
        <p:spPr bwMode="auto">
          <a:xfrm>
            <a:off x="4787904" y="4221169"/>
            <a:ext cx="3213120"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النظرة الثانية</a:t>
            </a:r>
            <a:endParaRPr kumimoji="0" lang="en-US" sz="1800" b="0"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3" name="TextBox 52"/>
          <p:cNvSpPr txBox="1">
            <a:spLocks noChangeArrowheads="1"/>
          </p:cNvSpPr>
          <p:nvPr/>
        </p:nvSpPr>
        <p:spPr bwMode="auto">
          <a:xfrm>
            <a:off x="4787900" y="4508500"/>
            <a:ext cx="399894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كتب مرقس بين 65-70</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4" name="TextBox 53"/>
          <p:cNvSpPr txBox="1">
            <a:spLocks noChangeArrowheads="1"/>
          </p:cNvSpPr>
          <p:nvPr/>
        </p:nvSpPr>
        <p:spPr bwMode="auto">
          <a:xfrm>
            <a:off x="4987931" y="4868863"/>
            <a:ext cx="3687763" cy="64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 كتب متى في أوائل الخمسينات (أنظر إلى ملاحظات متى )</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5" name="TextBox 54"/>
          <p:cNvSpPr txBox="1">
            <a:spLocks noChangeArrowheads="1"/>
          </p:cNvSpPr>
          <p:nvPr/>
        </p:nvSpPr>
        <p:spPr bwMode="auto">
          <a:xfrm>
            <a:off x="5003800" y="5516563"/>
            <a:ext cx="3600450"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كتب لوقا 59-63 (أنظر ملاحظات لوقا)</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cxnSp>
        <p:nvCxnSpPr>
          <p:cNvPr id="12" name="Straight Connector 11"/>
          <p:cNvCxnSpPr>
            <a:cxnSpLocks noChangeShapeType="1"/>
          </p:cNvCxnSpPr>
          <p:nvPr/>
        </p:nvCxnSpPr>
        <p:spPr bwMode="auto">
          <a:xfrm>
            <a:off x="5580063" y="1268415"/>
            <a:ext cx="0" cy="576262"/>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cxnSp>
      <p:cxnSp>
        <p:nvCxnSpPr>
          <p:cNvPr id="58" name="Straight Connector 57"/>
          <p:cNvCxnSpPr>
            <a:cxnSpLocks noChangeShapeType="1"/>
          </p:cNvCxnSpPr>
          <p:nvPr/>
        </p:nvCxnSpPr>
        <p:spPr bwMode="auto">
          <a:xfrm>
            <a:off x="7524750" y="1268415"/>
            <a:ext cx="0" cy="576262"/>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cxnSp>
      <p:sp>
        <p:nvSpPr>
          <p:cNvPr id="181284" name="TextBox 58"/>
          <p:cNvSpPr txBox="1">
            <a:spLocks noChangeArrowheads="1"/>
          </p:cNvSpPr>
          <p:nvPr/>
        </p:nvSpPr>
        <p:spPr bwMode="auto">
          <a:xfrm>
            <a:off x="2916240" y="796929"/>
            <a:ext cx="4156090"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مقتبسة من الكتاب المقدس الدراسي، 1431</a:t>
            </a:r>
            <a:endParaRPr kumimoji="0" lang="en-US" sz="1800" b="0"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2" name="Group 14"/>
          <p:cNvGrpSpPr>
            <a:grpSpLocks/>
          </p:cNvGrpSpPr>
          <p:nvPr/>
        </p:nvGrpSpPr>
        <p:grpSpPr bwMode="auto">
          <a:xfrm>
            <a:off x="4211639" y="3933830"/>
            <a:ext cx="4697412" cy="2747963"/>
            <a:chOff x="2688" y="2160"/>
            <a:chExt cx="2880" cy="1731"/>
          </a:xfrm>
        </p:grpSpPr>
        <p:grpSp>
          <p:nvGrpSpPr>
            <p:cNvPr id="181286" name="Group 8"/>
            <p:cNvGrpSpPr>
              <a:grpSpLocks/>
            </p:cNvGrpSpPr>
            <p:nvPr/>
          </p:nvGrpSpPr>
          <p:grpSpPr bwMode="auto">
            <a:xfrm>
              <a:off x="3024" y="2304"/>
              <a:ext cx="2544" cy="1587"/>
              <a:chOff x="3072" y="2256"/>
              <a:chExt cx="2544" cy="1587"/>
            </a:xfrm>
          </p:grpSpPr>
          <p:sp>
            <p:nvSpPr>
              <p:cNvPr id="181288" name="Text Box 5"/>
              <p:cNvSpPr txBox="1">
                <a:spLocks noChangeArrowheads="1"/>
              </p:cNvSpPr>
              <p:nvPr/>
            </p:nvSpPr>
            <p:spPr bwMode="auto">
              <a:xfrm>
                <a:off x="3072" y="3552"/>
                <a:ext cx="2544" cy="291"/>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تم تعليمها في الصف</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1289" name="Rectangle 7"/>
              <p:cNvSpPr>
                <a:spLocks noChangeArrowheads="1"/>
              </p:cNvSpPr>
              <p:nvPr/>
            </p:nvSpPr>
            <p:spPr bwMode="auto">
              <a:xfrm>
                <a:off x="3072" y="2256"/>
                <a:ext cx="2544" cy="1584"/>
              </a:xfrm>
              <a:prstGeom prst="rect">
                <a:avLst/>
              </a:prstGeom>
              <a:noFill/>
              <a:ln w="5715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pic>
          <p:nvPicPr>
            <p:cNvPr id="181287" name="Picture 13"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2688" y="2160"/>
              <a:ext cx="678" cy="5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69642"/>
                                        </p:tgtEl>
                                        <p:attrNameLst>
                                          <p:attrName>style.visibility</p:attrName>
                                        </p:attrNameLst>
                                      </p:cBhvr>
                                      <p:to>
                                        <p:strVal val="visible"/>
                                      </p:to>
                                    </p:set>
                                    <p:anim calcmode="lin" valueType="num">
                                      <p:cBhvr>
                                        <p:cTn id="35" dur="500" fill="hold"/>
                                        <p:tgtEl>
                                          <p:spTgt spid="69642"/>
                                        </p:tgtEl>
                                        <p:attrNameLst>
                                          <p:attrName>ppt_w</p:attrName>
                                        </p:attrNameLst>
                                      </p:cBhvr>
                                      <p:tavLst>
                                        <p:tav tm="0">
                                          <p:val>
                                            <p:fltVal val="0"/>
                                          </p:val>
                                        </p:tav>
                                        <p:tav tm="100000">
                                          <p:val>
                                            <p:strVal val="#ppt_w"/>
                                          </p:val>
                                        </p:tav>
                                      </p:tavLst>
                                    </p:anim>
                                    <p:anim calcmode="lin" valueType="num">
                                      <p:cBhvr>
                                        <p:cTn id="36" dur="500" fill="hold"/>
                                        <p:tgtEl>
                                          <p:spTgt spid="69642"/>
                                        </p:tgtEl>
                                        <p:attrNameLst>
                                          <p:attrName>ppt_h</p:attrName>
                                        </p:attrNameLst>
                                      </p:cBhvr>
                                      <p:tavLst>
                                        <p:tav tm="0">
                                          <p:val>
                                            <p:fltVal val="0"/>
                                          </p:val>
                                        </p:tav>
                                        <p:tav tm="100000">
                                          <p:val>
                                            <p:strVal val="#ppt_h"/>
                                          </p:val>
                                        </p:tav>
                                      </p:tavLst>
                                    </p:anim>
                                    <p:anim calcmode="lin" valueType="num">
                                      <p:cBhvr>
                                        <p:cTn id="37" dur="500" fill="hold"/>
                                        <p:tgtEl>
                                          <p:spTgt spid="69642"/>
                                        </p:tgtEl>
                                        <p:attrNameLst>
                                          <p:attrName>style.rotation</p:attrName>
                                        </p:attrNameLst>
                                      </p:cBhvr>
                                      <p:tavLst>
                                        <p:tav tm="0">
                                          <p:val>
                                            <p:fltVal val="360"/>
                                          </p:val>
                                        </p:tav>
                                        <p:tav tm="100000">
                                          <p:val>
                                            <p:fltVal val="0"/>
                                          </p:val>
                                        </p:tav>
                                      </p:tavLst>
                                    </p:anim>
                                    <p:animEffect transition="in" filter="fade">
                                      <p:cBhvr>
                                        <p:cTn id="38" dur="500"/>
                                        <p:tgtEl>
                                          <p:spTgt spid="69642"/>
                                        </p:tgtEl>
                                      </p:cBhvr>
                                    </p:animEffect>
                                  </p:childTnLst>
                                </p:cTn>
                              </p:par>
                            </p:childTnLst>
                          </p:cTn>
                        </p:par>
                        <p:par>
                          <p:cTn id="39" fill="hold" nodeType="afterGroup">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49" presetClass="entr" presetSubtype="0" decel="100000" fill="hold" nodeType="clickEffect">
                                  <p:stCondLst>
                                    <p:cond delay="0"/>
                                  </p:stCondLst>
                                  <p:childTnLst>
                                    <p:set>
                                      <p:cBhvr>
                                        <p:cTn id="55" dur="1" fill="hold">
                                          <p:stCondLst>
                                            <p:cond delay="0"/>
                                          </p:stCondLst>
                                        </p:cTn>
                                        <p:tgtEl>
                                          <p:spTgt spid="69643"/>
                                        </p:tgtEl>
                                        <p:attrNameLst>
                                          <p:attrName>style.visibility</p:attrName>
                                        </p:attrNameLst>
                                      </p:cBhvr>
                                      <p:to>
                                        <p:strVal val="visible"/>
                                      </p:to>
                                    </p:set>
                                    <p:anim calcmode="lin" valueType="num">
                                      <p:cBhvr>
                                        <p:cTn id="56" dur="500" fill="hold"/>
                                        <p:tgtEl>
                                          <p:spTgt spid="69643"/>
                                        </p:tgtEl>
                                        <p:attrNameLst>
                                          <p:attrName>ppt_w</p:attrName>
                                        </p:attrNameLst>
                                      </p:cBhvr>
                                      <p:tavLst>
                                        <p:tav tm="0">
                                          <p:val>
                                            <p:fltVal val="0"/>
                                          </p:val>
                                        </p:tav>
                                        <p:tav tm="100000">
                                          <p:val>
                                            <p:strVal val="#ppt_w"/>
                                          </p:val>
                                        </p:tav>
                                      </p:tavLst>
                                    </p:anim>
                                    <p:anim calcmode="lin" valueType="num">
                                      <p:cBhvr>
                                        <p:cTn id="57" dur="500" fill="hold"/>
                                        <p:tgtEl>
                                          <p:spTgt spid="69643"/>
                                        </p:tgtEl>
                                        <p:attrNameLst>
                                          <p:attrName>ppt_h</p:attrName>
                                        </p:attrNameLst>
                                      </p:cBhvr>
                                      <p:tavLst>
                                        <p:tav tm="0">
                                          <p:val>
                                            <p:fltVal val="0"/>
                                          </p:val>
                                        </p:tav>
                                        <p:tav tm="100000">
                                          <p:val>
                                            <p:strVal val="#ppt_h"/>
                                          </p:val>
                                        </p:tav>
                                      </p:tavLst>
                                    </p:anim>
                                    <p:anim calcmode="lin" valueType="num">
                                      <p:cBhvr>
                                        <p:cTn id="58" dur="500" fill="hold"/>
                                        <p:tgtEl>
                                          <p:spTgt spid="69643"/>
                                        </p:tgtEl>
                                        <p:attrNameLst>
                                          <p:attrName>style.rotation</p:attrName>
                                        </p:attrNameLst>
                                      </p:cBhvr>
                                      <p:tavLst>
                                        <p:tav tm="0">
                                          <p:val>
                                            <p:fltVal val="360"/>
                                          </p:val>
                                        </p:tav>
                                        <p:tav tm="100000">
                                          <p:val>
                                            <p:fltVal val="0"/>
                                          </p:val>
                                        </p:tav>
                                      </p:tavLst>
                                    </p:anim>
                                    <p:animEffect transition="in" filter="fade">
                                      <p:cBhvr>
                                        <p:cTn id="59" dur="500"/>
                                        <p:tgtEl>
                                          <p:spTgt spid="69643"/>
                                        </p:tgtEl>
                                      </p:cBhvr>
                                    </p:animEffect>
                                  </p:childTnLst>
                                </p:cTn>
                              </p:par>
                            </p:childTnLst>
                          </p:cTn>
                        </p:par>
                        <p:par>
                          <p:cTn id="60" fill="hold" nodeType="afterGroup">
                            <p:stCondLst>
                              <p:cond delay="500"/>
                            </p:stCondLst>
                            <p:childTnLst>
                              <p:par>
                                <p:cTn id="61" presetID="1" presetClass="entr" presetSubtype="0"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childTnLst>
                          </p:cTn>
                        </p:par>
                        <p:par>
                          <p:cTn id="77" fill="hold" nodeType="afterGroup">
                            <p:stCondLst>
                              <p:cond delay="0"/>
                            </p:stCondLst>
                            <p:childTnLst>
                              <p:par>
                                <p:cTn id="78" presetID="1" presetClass="entr" presetSubtype="0"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childTnLst>
                                </p:cTn>
                              </p:par>
                            </p:childTnLst>
                          </p:cTn>
                        </p:par>
                        <p:par>
                          <p:cTn id="80" fill="hold" nodeType="afterGroup">
                            <p:stCondLst>
                              <p:cond delay="0"/>
                            </p:stCondLst>
                            <p:childTnLst>
                              <p:par>
                                <p:cTn id="81" presetID="1" presetClass="entr" presetSubtype="0" fill="hold" nodeType="after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childTnLst>
                          </p:cTn>
                        </p:par>
                        <p:par>
                          <p:cTn id="83" fill="hold" nodeType="afterGroup">
                            <p:stCondLst>
                              <p:cond delay="0"/>
                            </p:stCondLst>
                            <p:childTnLst>
                              <p:par>
                                <p:cTn id="84" presetID="1" presetClass="entr" presetSubtype="0" fill="hold" nodeType="afterEffect">
                                  <p:stCondLst>
                                    <p:cond delay="0"/>
                                  </p:stCondLst>
                                  <p:childTnLst>
                                    <p:set>
                                      <p:cBhvr>
                                        <p:cTn id="85" dur="1" fill="hold">
                                          <p:stCondLst>
                                            <p:cond delay="0"/>
                                          </p:stCondLst>
                                        </p:cTn>
                                        <p:tgtEl>
                                          <p:spTgt spid="58"/>
                                        </p:tgtEl>
                                        <p:attrNameLst>
                                          <p:attrName>style.visibility</p:attrName>
                                        </p:attrNameLst>
                                      </p:cBhvr>
                                      <p:to>
                                        <p:strVal val="visible"/>
                                      </p:to>
                                    </p:set>
                                  </p:childTnLst>
                                </p:cTn>
                              </p:par>
                            </p:childTnLst>
                          </p:cTn>
                        </p:par>
                        <p:par>
                          <p:cTn id="86" fill="hold" nodeType="afterGroup">
                            <p:stCondLst>
                              <p:cond delay="0"/>
                            </p:stCondLst>
                            <p:childTnLst>
                              <p:par>
                                <p:cTn id="87" presetID="1"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4"/>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5"/>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49" presetClass="entr" presetSubtype="0" decel="100000" fill="hold" nodeType="click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anim calcmode="lin" valueType="num">
                                      <p:cBhvr>
                                        <p:cTn id="103" dur="500" fill="hold"/>
                                        <p:tgtEl>
                                          <p:spTgt spid="39"/>
                                        </p:tgtEl>
                                        <p:attrNameLst>
                                          <p:attrName>style.rotation</p:attrName>
                                        </p:attrNameLst>
                                      </p:cBhvr>
                                      <p:tavLst>
                                        <p:tav tm="0">
                                          <p:val>
                                            <p:fltVal val="360"/>
                                          </p:val>
                                        </p:tav>
                                        <p:tav tm="100000">
                                          <p:val>
                                            <p:fltVal val="0"/>
                                          </p:val>
                                        </p:tav>
                                      </p:tavLst>
                                    </p:anim>
                                    <p:animEffect transition="in" filter="fade">
                                      <p:cBhvr>
                                        <p:cTn id="104" dur="500"/>
                                        <p:tgtEl>
                                          <p:spTgt spid="39"/>
                                        </p:tgtEl>
                                      </p:cBhvr>
                                    </p:animEffect>
                                  </p:childTnLst>
                                </p:cTn>
                              </p:par>
                            </p:childTnLst>
                          </p:cTn>
                        </p:par>
                        <p:par>
                          <p:cTn id="105" fill="hold" nodeType="afterGroup">
                            <p:stCondLst>
                              <p:cond delay="500"/>
                            </p:stCondLst>
                            <p:childTnLst>
                              <p:par>
                                <p:cTn id="106" presetID="1" presetClass="entr" presetSubtype="0" fill="hold" grpId="0" nodeType="afterEffect">
                                  <p:stCondLst>
                                    <p:cond delay="0"/>
                                  </p:stCondLst>
                                  <p:childTnLst>
                                    <p:set>
                                      <p:cBhvr>
                                        <p:cTn id="107" dur="1" fill="hold">
                                          <p:stCondLst>
                                            <p:cond delay="0"/>
                                          </p:stCondLst>
                                        </p:cTn>
                                        <p:tgtEl>
                                          <p:spTgt spid="48"/>
                                        </p:tgtEl>
                                        <p:attrNameLst>
                                          <p:attrName>style.visibility</p:attrName>
                                        </p:attrNameLst>
                                      </p:cBhvr>
                                      <p:to>
                                        <p:strVal val="visible"/>
                                      </p:to>
                                    </p:set>
                                  </p:childTnLst>
                                </p:cTn>
                              </p:par>
                            </p:childTnLst>
                          </p:cTn>
                        </p:par>
                        <p:par>
                          <p:cTn id="108" fill="hold" nodeType="afterGroup">
                            <p:stCondLst>
                              <p:cond delay="500"/>
                            </p:stCondLst>
                            <p:childTnLst>
                              <p:par>
                                <p:cTn id="109" presetID="1" presetClass="entr" presetSubtype="0"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49" presetClass="entr" presetSubtype="0" decel="100000" fill="hold" nodeType="clickEffect">
                                  <p:stCondLst>
                                    <p:cond delay="0"/>
                                  </p:stCondLst>
                                  <p:childTnLst>
                                    <p:set>
                                      <p:cBhvr>
                                        <p:cTn id="114" dur="1" fill="hold">
                                          <p:stCondLst>
                                            <p:cond delay="0"/>
                                          </p:stCondLst>
                                        </p:cTn>
                                        <p:tgtEl>
                                          <p:spTgt spid="40"/>
                                        </p:tgtEl>
                                        <p:attrNameLst>
                                          <p:attrName>style.visibility</p:attrName>
                                        </p:attrNameLst>
                                      </p:cBhvr>
                                      <p:to>
                                        <p:strVal val="visible"/>
                                      </p:to>
                                    </p:set>
                                    <p:anim calcmode="lin" valueType="num">
                                      <p:cBhvr>
                                        <p:cTn id="115" dur="500" fill="hold"/>
                                        <p:tgtEl>
                                          <p:spTgt spid="40"/>
                                        </p:tgtEl>
                                        <p:attrNameLst>
                                          <p:attrName>ppt_w</p:attrName>
                                        </p:attrNameLst>
                                      </p:cBhvr>
                                      <p:tavLst>
                                        <p:tav tm="0">
                                          <p:val>
                                            <p:fltVal val="0"/>
                                          </p:val>
                                        </p:tav>
                                        <p:tav tm="100000">
                                          <p:val>
                                            <p:strVal val="#ppt_w"/>
                                          </p:val>
                                        </p:tav>
                                      </p:tavLst>
                                    </p:anim>
                                    <p:anim calcmode="lin" valueType="num">
                                      <p:cBhvr>
                                        <p:cTn id="116" dur="500" fill="hold"/>
                                        <p:tgtEl>
                                          <p:spTgt spid="40"/>
                                        </p:tgtEl>
                                        <p:attrNameLst>
                                          <p:attrName>ppt_h</p:attrName>
                                        </p:attrNameLst>
                                      </p:cBhvr>
                                      <p:tavLst>
                                        <p:tav tm="0">
                                          <p:val>
                                            <p:fltVal val="0"/>
                                          </p:val>
                                        </p:tav>
                                        <p:tav tm="100000">
                                          <p:val>
                                            <p:strVal val="#ppt_h"/>
                                          </p:val>
                                        </p:tav>
                                      </p:tavLst>
                                    </p:anim>
                                    <p:anim calcmode="lin" valueType="num">
                                      <p:cBhvr>
                                        <p:cTn id="117" dur="500" fill="hold"/>
                                        <p:tgtEl>
                                          <p:spTgt spid="40"/>
                                        </p:tgtEl>
                                        <p:attrNameLst>
                                          <p:attrName>style.rotation</p:attrName>
                                        </p:attrNameLst>
                                      </p:cBhvr>
                                      <p:tavLst>
                                        <p:tav tm="0">
                                          <p:val>
                                            <p:fltVal val="360"/>
                                          </p:val>
                                        </p:tav>
                                        <p:tav tm="100000">
                                          <p:val>
                                            <p:fltVal val="0"/>
                                          </p:val>
                                        </p:tav>
                                      </p:tavLst>
                                    </p:anim>
                                    <p:animEffect transition="in" filter="fade">
                                      <p:cBhvr>
                                        <p:cTn id="118" dur="500"/>
                                        <p:tgtEl>
                                          <p:spTgt spid="40"/>
                                        </p:tgtEl>
                                      </p:cBhvr>
                                    </p:animEffect>
                                  </p:childTnLst>
                                </p:cTn>
                              </p:par>
                            </p:childTnLst>
                          </p:cTn>
                        </p:par>
                        <p:par>
                          <p:cTn id="119" fill="hold" nodeType="afterGroup">
                            <p:stCondLst>
                              <p:cond delay="500"/>
                            </p:stCondLst>
                            <p:childTnLst>
                              <p:par>
                                <p:cTn id="120" presetID="1" presetClass="entr" presetSubtype="0" fill="hold" grpId="0" nodeType="afterEffect">
                                  <p:stCondLst>
                                    <p:cond delay="0"/>
                                  </p:stCondLst>
                                  <p:childTnLst>
                                    <p:set>
                                      <p:cBhvr>
                                        <p:cTn id="121" dur="1" fill="hold">
                                          <p:stCondLst>
                                            <p:cond delay="0"/>
                                          </p:stCondLst>
                                        </p:cTn>
                                        <p:tgtEl>
                                          <p:spTgt spid="52"/>
                                        </p:tgtEl>
                                        <p:attrNameLst>
                                          <p:attrName>style.visibility</p:attrName>
                                        </p:attrNameLst>
                                      </p:cBhvr>
                                      <p:to>
                                        <p:strVal val="visible"/>
                                      </p:to>
                                    </p:set>
                                  </p:childTnLst>
                                </p:cTn>
                              </p:par>
                            </p:childTnLst>
                          </p:cTn>
                        </p:par>
                        <p:par>
                          <p:cTn id="122" fill="hold" nodeType="afterGroup">
                            <p:stCondLst>
                              <p:cond delay="500"/>
                            </p:stCondLst>
                            <p:childTnLst>
                              <p:par>
                                <p:cTn id="123" presetID="1" presetClass="entr" presetSubtype="0" fill="hold" grpId="0" nodeType="afterEffect">
                                  <p:stCondLst>
                                    <p:cond delay="0"/>
                                  </p:stCondLst>
                                  <p:childTnLst>
                                    <p:set>
                                      <p:cBhvr>
                                        <p:cTn id="124" dur="1" fill="hold">
                                          <p:stCondLst>
                                            <p:cond delay="0"/>
                                          </p:stCondLst>
                                        </p:cTn>
                                        <p:tgtEl>
                                          <p:spTgt spid="53"/>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54"/>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5"/>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49" presetClass="entr" presetSubtype="0" decel="100000" fill="hold" nodeType="clickEffect">
                                  <p:stCondLst>
                                    <p:cond delay="0"/>
                                  </p:stCondLst>
                                  <p:childTnLst>
                                    <p:set>
                                      <p:cBhvr>
                                        <p:cTn id="136" dur="1" fill="hold">
                                          <p:stCondLst>
                                            <p:cond delay="0"/>
                                          </p:stCondLst>
                                        </p:cTn>
                                        <p:tgtEl>
                                          <p:spTgt spid="2"/>
                                        </p:tgtEl>
                                        <p:attrNameLst>
                                          <p:attrName>style.visibility</p:attrName>
                                        </p:attrNameLst>
                                      </p:cBhvr>
                                      <p:to>
                                        <p:strVal val="visible"/>
                                      </p:to>
                                    </p:set>
                                    <p:anim calcmode="lin" valueType="num">
                                      <p:cBhvr>
                                        <p:cTn id="137" dur="500" fill="hold"/>
                                        <p:tgtEl>
                                          <p:spTgt spid="2"/>
                                        </p:tgtEl>
                                        <p:attrNameLst>
                                          <p:attrName>ppt_w</p:attrName>
                                        </p:attrNameLst>
                                      </p:cBhvr>
                                      <p:tavLst>
                                        <p:tav tm="0">
                                          <p:val>
                                            <p:fltVal val="0"/>
                                          </p:val>
                                        </p:tav>
                                        <p:tav tm="100000">
                                          <p:val>
                                            <p:strVal val="#ppt_w"/>
                                          </p:val>
                                        </p:tav>
                                      </p:tavLst>
                                    </p:anim>
                                    <p:anim calcmode="lin" valueType="num">
                                      <p:cBhvr>
                                        <p:cTn id="138" dur="500" fill="hold"/>
                                        <p:tgtEl>
                                          <p:spTgt spid="2"/>
                                        </p:tgtEl>
                                        <p:attrNameLst>
                                          <p:attrName>ppt_h</p:attrName>
                                        </p:attrNameLst>
                                      </p:cBhvr>
                                      <p:tavLst>
                                        <p:tav tm="0">
                                          <p:val>
                                            <p:fltVal val="0"/>
                                          </p:val>
                                        </p:tav>
                                        <p:tav tm="100000">
                                          <p:val>
                                            <p:strVal val="#ppt_h"/>
                                          </p:val>
                                        </p:tav>
                                      </p:tavLst>
                                    </p:anim>
                                    <p:anim calcmode="lin" valueType="num">
                                      <p:cBhvr>
                                        <p:cTn id="139" dur="500" fill="hold"/>
                                        <p:tgtEl>
                                          <p:spTgt spid="2"/>
                                        </p:tgtEl>
                                        <p:attrNameLst>
                                          <p:attrName>style.rotation</p:attrName>
                                        </p:attrNameLst>
                                      </p:cBhvr>
                                      <p:tavLst>
                                        <p:tav tm="0">
                                          <p:val>
                                            <p:fltVal val="360"/>
                                          </p:val>
                                        </p:tav>
                                        <p:tav tm="100000">
                                          <p:val>
                                            <p:fltVal val="0"/>
                                          </p:val>
                                        </p:tav>
                                      </p:tavLst>
                                    </p:anim>
                                    <p:animEffect transition="in" filter="fade">
                                      <p:cBhvr>
                                        <p:cTn id="1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P spid="19" grpId="0"/>
      <p:bldP spid="20" grpId="0"/>
      <p:bldP spid="28" grpId="0"/>
      <p:bldP spid="29" grpId="0"/>
      <p:bldP spid="30" grpId="0"/>
      <p:bldP spid="31" grpId="0"/>
      <p:bldP spid="35" grpId="0"/>
      <p:bldP spid="36" grpId="0"/>
      <p:bldP spid="37" grpId="0"/>
      <p:bldP spid="38" grpId="0"/>
      <p:bldP spid="41" grpId="0"/>
      <p:bldP spid="42" grpId="0"/>
      <p:bldP spid="43" grpId="0"/>
      <p:bldP spid="44" grpId="0"/>
      <p:bldP spid="45" grpId="0"/>
      <p:bldP spid="48" grpId="0"/>
      <p:bldP spid="49" grpId="0"/>
      <p:bldP spid="52" grpId="0"/>
      <p:bldP spid="53" grpId="0"/>
      <p:bldP spid="54"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7" name="Text Box 2"/>
          <p:cNvSpPr txBox="1">
            <a:spLocks noChangeArrowheads="1"/>
          </p:cNvSpPr>
          <p:nvPr/>
        </p:nvSpPr>
        <p:spPr bwMode="auto">
          <a:xfrm>
            <a:off x="8578854" y="76205"/>
            <a:ext cx="508343"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49</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3298" name="Rectangle 4"/>
          <p:cNvSpPr>
            <a:spLocks noGrp="1" noChangeArrowheads="1"/>
          </p:cNvSpPr>
          <p:nvPr>
            <p:ph type="title"/>
          </p:nvPr>
        </p:nvSpPr>
        <p:spPr>
          <a:xfrm>
            <a:off x="0" y="304800"/>
            <a:ext cx="8305800" cy="641350"/>
          </a:xfrm>
          <a:solidFill>
            <a:srgbClr val="0000FF"/>
          </a:solidFill>
        </p:spPr>
        <p:txBody>
          <a:bodyPr lIns="91376" tIns="45688" rIns="91376" bIns="45688" anchor="t">
            <a:spAutoFit/>
          </a:bodyPr>
          <a:lstStyle/>
          <a:p>
            <a:pPr algn="ctr" eaLnBrk="1" hangingPunct="1"/>
            <a:r>
              <a:rPr lang="ar-JO" sz="3600" i="0" dirty="0">
                <a:solidFill>
                  <a:schemeClr val="tx1"/>
                </a:solidFill>
                <a:latin typeface="Arial" panose="020B0604020202020204" pitchFamily="34" charset="0"/>
                <a:ea typeface="SimSun" charset="0"/>
                <a:cs typeface="Arial" panose="020B0604020202020204" pitchFamily="34" charset="0"/>
              </a:rPr>
              <a:t>حلول المشكلة الإزائية</a:t>
            </a:r>
            <a:endParaRPr lang="en-US" sz="3600" i="0" dirty="0">
              <a:solidFill>
                <a:schemeClr val="tx1"/>
              </a:solidFill>
              <a:latin typeface="Arial" panose="020B0604020202020204" pitchFamily="34" charset="0"/>
              <a:ea typeface="SimSun" charset="0"/>
              <a:cs typeface="Arial" panose="020B0604020202020204" pitchFamily="34" charset="0"/>
            </a:endParaRPr>
          </a:p>
        </p:txBody>
      </p:sp>
      <p:sp>
        <p:nvSpPr>
          <p:cNvPr id="183299" name="Text Box 5"/>
          <p:cNvSpPr txBox="1">
            <a:spLocks noChangeArrowheads="1"/>
          </p:cNvSpPr>
          <p:nvPr/>
        </p:nvSpPr>
        <p:spPr bwMode="auto">
          <a:xfrm>
            <a:off x="5867403" y="6400805"/>
            <a:ext cx="3279936"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الكتاب المقدس الدراسي، 1431</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28006" name="Rectangle 6"/>
          <p:cNvSpPr>
            <a:spLocks noChangeArrowheads="1"/>
          </p:cNvSpPr>
          <p:nvPr/>
        </p:nvSpPr>
        <p:spPr bwMode="auto">
          <a:xfrm>
            <a:off x="0" y="1066800"/>
            <a:ext cx="9144000" cy="617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10" tIns="46005" rIns="92010" bIns="46005"/>
          <a:lstStyle/>
          <a:p>
            <a:pPr marL="533027" marR="0" lvl="0" indent="-533027" algn="l" defTabSz="914400" rtl="0" eaLnBrk="1" fontAlgn="base" latinLnBrk="0" hangingPunct="1">
              <a:lnSpc>
                <a:spcPct val="100000"/>
              </a:lnSpc>
              <a:spcBef>
                <a:spcPct val="20000"/>
              </a:spcBef>
              <a:spcAft>
                <a:spcPct val="0"/>
              </a:spcAft>
              <a:buClr>
                <a:srgbClr val="FFCC66"/>
              </a:buClr>
              <a:buSzTx/>
              <a:buFontTx/>
              <a:buNone/>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أسئلة مثل هذه تشكل ما يعرف باسم المشكلة الإزائية، هناك عدة حلول يمكن تقديمها :</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533027" marR="0" lvl="0" indent="-533027"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 استخدام </a:t>
            </a:r>
            <a:r>
              <a:rPr kumimoji="0" lang="ar-JO" sz="24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التقليد الشفوي </a:t>
            </a: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يظن البعض أن التقليد أصبح نمطياً مما يزود مصدر عام استخدمه كتبة الأناجيل</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533027" marR="0" lvl="0" indent="-533027"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استخدام </a:t>
            </a:r>
            <a:r>
              <a:rPr kumimoji="0" lang="ar-JO" sz="24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الإنجيل المبكر </a:t>
            </a: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يفترض البعض أن كتاب الأناجيل الإزائية كان لديهم إمكانية الوصول إلى إنجيل مبكر وقد فقد الآن .</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533027" marR="0" lvl="0" indent="-533027"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 استخدام </a:t>
            </a:r>
            <a:r>
              <a:rPr kumimoji="0" lang="ar-JO" sz="24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المقاطع المكتوبة</a:t>
            </a: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افترض البعض أن الأجزاء المكتوبة قد تم تأليفها بشأن أحداث مختلفة من حياة المسيح وأن المؤلفين الإزائيين استخدموا هذه الأجزاء.</a:t>
            </a:r>
            <a:r>
              <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p>
          <a:p>
            <a:pPr marL="533027" marR="0" lvl="0" indent="-533027"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 </a:t>
            </a:r>
            <a:r>
              <a:rPr kumimoji="0" lang="ar-JO" sz="24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الإعتماد المتبادل </a:t>
            </a: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اقترح البعض أن الكتاب الإزائيين أخذوا من بعضهم البعض وكانت النتيجة أنه غالباً ما كانت كتاباتهم متشابهة</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8006">
                                            <p:txEl>
                                              <p:pRg st="0" end="0"/>
                                            </p:txEl>
                                          </p:spTgt>
                                        </p:tgtEl>
                                        <p:attrNameLst>
                                          <p:attrName>style.visibility</p:attrName>
                                        </p:attrNameLst>
                                      </p:cBhvr>
                                      <p:to>
                                        <p:strVal val="visible"/>
                                      </p:to>
                                    </p:set>
                                    <p:anim calcmode="lin" valueType="num">
                                      <p:cBhvr>
                                        <p:cTn id="7" dur="1000" fill="hold"/>
                                        <p:tgtEl>
                                          <p:spTgt spid="12800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800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800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800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8006">
                                            <p:txEl>
                                              <p:pRg st="1" end="1"/>
                                            </p:txEl>
                                          </p:spTgt>
                                        </p:tgtEl>
                                        <p:attrNameLst>
                                          <p:attrName>style.visibility</p:attrName>
                                        </p:attrNameLst>
                                      </p:cBhvr>
                                      <p:to>
                                        <p:strVal val="visible"/>
                                      </p:to>
                                    </p:set>
                                    <p:anim calcmode="lin" valueType="num">
                                      <p:cBhvr>
                                        <p:cTn id="15" dur="1000" fill="hold"/>
                                        <p:tgtEl>
                                          <p:spTgt spid="12800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2800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2800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800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8006">
                                            <p:txEl>
                                              <p:pRg st="2" end="2"/>
                                            </p:txEl>
                                          </p:spTgt>
                                        </p:tgtEl>
                                        <p:attrNameLst>
                                          <p:attrName>style.visibility</p:attrName>
                                        </p:attrNameLst>
                                      </p:cBhvr>
                                      <p:to>
                                        <p:strVal val="visible"/>
                                      </p:to>
                                    </p:set>
                                    <p:anim calcmode="lin" valueType="num">
                                      <p:cBhvr>
                                        <p:cTn id="23" dur="1000" fill="hold"/>
                                        <p:tgtEl>
                                          <p:spTgt spid="12800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2800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2800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800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28006">
                                            <p:txEl>
                                              <p:pRg st="3" end="3"/>
                                            </p:txEl>
                                          </p:spTgt>
                                        </p:tgtEl>
                                        <p:attrNameLst>
                                          <p:attrName>style.visibility</p:attrName>
                                        </p:attrNameLst>
                                      </p:cBhvr>
                                      <p:to>
                                        <p:strVal val="visible"/>
                                      </p:to>
                                    </p:set>
                                    <p:anim calcmode="lin" valueType="num">
                                      <p:cBhvr>
                                        <p:cTn id="31" dur="1000" fill="hold"/>
                                        <p:tgtEl>
                                          <p:spTgt spid="12800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28006">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12800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2800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28006">
                                            <p:txEl>
                                              <p:pRg st="4" end="4"/>
                                            </p:txEl>
                                          </p:spTgt>
                                        </p:tgtEl>
                                        <p:attrNameLst>
                                          <p:attrName>style.visibility</p:attrName>
                                        </p:attrNameLst>
                                      </p:cBhvr>
                                      <p:to>
                                        <p:strVal val="visible"/>
                                      </p:to>
                                    </p:set>
                                    <p:anim calcmode="lin" valueType="num">
                                      <p:cBhvr>
                                        <p:cTn id="39" dur="1000" fill="hold"/>
                                        <p:tgtEl>
                                          <p:spTgt spid="128006">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128006">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12800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2800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6"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5" name="Text Box 2"/>
          <p:cNvSpPr txBox="1">
            <a:spLocks noChangeArrowheads="1"/>
          </p:cNvSpPr>
          <p:nvPr/>
        </p:nvSpPr>
        <p:spPr bwMode="auto">
          <a:xfrm>
            <a:off x="8578854" y="152405"/>
            <a:ext cx="508343"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49</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5346" name="Rectangle 4"/>
          <p:cNvSpPr>
            <a:spLocks noGrp="1" noChangeArrowheads="1"/>
          </p:cNvSpPr>
          <p:nvPr>
            <p:ph type="title"/>
          </p:nvPr>
        </p:nvSpPr>
        <p:spPr>
          <a:xfrm>
            <a:off x="0" y="344488"/>
            <a:ext cx="8229600" cy="646112"/>
          </a:xfrm>
          <a:solidFill>
            <a:srgbClr val="0000FF"/>
          </a:solidFill>
        </p:spPr>
        <p:txBody>
          <a:bodyPr lIns="91376" tIns="45688" rIns="91376" bIns="45688" anchor="t">
            <a:spAutoFit/>
          </a:bodyPr>
          <a:lstStyle/>
          <a:p>
            <a:pPr algn="ctr" eaLnBrk="1" hangingPunct="1"/>
            <a:r>
              <a:rPr lang="ar-JO" sz="3600" i="0" dirty="0">
                <a:solidFill>
                  <a:srgbClr val="FFFFFF"/>
                </a:solidFill>
                <a:latin typeface="Arial" panose="020B0604020202020204" pitchFamily="34" charset="0"/>
                <a:ea typeface="SimSun" charset="0"/>
                <a:cs typeface="Arial" panose="020B0604020202020204" pitchFamily="34" charset="0"/>
              </a:rPr>
              <a:t>حلول المشكلة الإزائية</a:t>
            </a:r>
            <a:endParaRPr lang="en-US" sz="3600" i="0" dirty="0">
              <a:solidFill>
                <a:srgbClr val="FFFFFF"/>
              </a:solidFill>
              <a:latin typeface="Arial" panose="020B0604020202020204" pitchFamily="34" charset="0"/>
              <a:ea typeface="SimSun" charset="0"/>
              <a:cs typeface="Arial" panose="020B0604020202020204" pitchFamily="34" charset="0"/>
            </a:endParaRPr>
          </a:p>
        </p:txBody>
      </p:sp>
      <p:sp>
        <p:nvSpPr>
          <p:cNvPr id="185347" name="Text Box 5"/>
          <p:cNvSpPr txBox="1">
            <a:spLocks noChangeArrowheads="1"/>
          </p:cNvSpPr>
          <p:nvPr/>
        </p:nvSpPr>
        <p:spPr bwMode="auto">
          <a:xfrm>
            <a:off x="5867403" y="6392867"/>
            <a:ext cx="3279936"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الكتاب المقدس الدراسي، 1431</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29030" name="Rectangle 6"/>
          <p:cNvSpPr>
            <a:spLocks noChangeArrowheads="1"/>
          </p:cNvSpPr>
          <p:nvPr/>
        </p:nvSpPr>
        <p:spPr bwMode="auto">
          <a:xfrm>
            <a:off x="152400" y="1219200"/>
            <a:ext cx="8839200"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10" tIns="46005" rIns="92010" bIns="46005"/>
          <a:lstStyle/>
          <a:p>
            <a:pPr marL="609173" marR="0" lvl="0" indent="-609173"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 استخدام </a:t>
            </a:r>
            <a:r>
              <a:rPr kumimoji="0" lang="ar-JO" sz="24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مصدرين رئيسيين</a:t>
            </a: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الرأي الأكثر شيوعًا حاليًا هو أن مَرقُس ووثيقة افتراضية ، تُدعى كويل أو كيو وتعني بالألمانية المصدر وتم استخدامها من متى ولوقا كمصادر لمعظم المواد الواردة في أسفارهما</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609173" marR="0" lvl="0" indent="-609173"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 </a:t>
            </a:r>
            <a:r>
              <a:rPr kumimoji="0" lang="ar-JO" sz="24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أولوية استخدام متى </a:t>
            </a: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نظرة أخرى تقترح أن الإنجيلين الإزائيين الآخرين أخذوا من متى كمصدرهم الرئيسي</a:t>
            </a:r>
            <a:r>
              <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p>
          <a:p>
            <a:pPr marL="609173" marR="0" lvl="0" indent="-609173"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7. </a:t>
            </a:r>
            <a:r>
              <a:rPr kumimoji="0" lang="ar-JO" sz="24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مزيج</a:t>
            </a: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من معظم ما سبق. تفترض هذه النظرية أن مؤلفي الأناجيل الإزائية استفادوا من التقليد الشفوي ، والقطع المكتوبة ، والاعتماد المتبادل على الكتاب الإزائيين الآخرين أو على أناجيلهم ، وشهادة شهود العيان.</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9030">
                                            <p:txEl>
                                              <p:pRg st="0" end="0"/>
                                            </p:txEl>
                                          </p:spTgt>
                                        </p:tgtEl>
                                        <p:attrNameLst>
                                          <p:attrName>style.visibility</p:attrName>
                                        </p:attrNameLst>
                                      </p:cBhvr>
                                      <p:to>
                                        <p:strVal val="visible"/>
                                      </p:to>
                                    </p:set>
                                    <p:anim calcmode="lin" valueType="num">
                                      <p:cBhvr>
                                        <p:cTn id="7" dur="1000" fill="hold"/>
                                        <p:tgtEl>
                                          <p:spTgt spid="12903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903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903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903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9030">
                                            <p:txEl>
                                              <p:pRg st="1" end="1"/>
                                            </p:txEl>
                                          </p:spTgt>
                                        </p:tgtEl>
                                        <p:attrNameLst>
                                          <p:attrName>style.visibility</p:attrName>
                                        </p:attrNameLst>
                                      </p:cBhvr>
                                      <p:to>
                                        <p:strVal val="visible"/>
                                      </p:to>
                                    </p:set>
                                    <p:anim calcmode="lin" valueType="num">
                                      <p:cBhvr>
                                        <p:cTn id="15" dur="1000" fill="hold"/>
                                        <p:tgtEl>
                                          <p:spTgt spid="129030">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29030">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2903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903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9030">
                                            <p:txEl>
                                              <p:pRg st="2" end="2"/>
                                            </p:txEl>
                                          </p:spTgt>
                                        </p:tgtEl>
                                        <p:attrNameLst>
                                          <p:attrName>style.visibility</p:attrName>
                                        </p:attrNameLst>
                                      </p:cBhvr>
                                      <p:to>
                                        <p:strVal val="visible"/>
                                      </p:to>
                                    </p:set>
                                    <p:anim calcmode="lin" valueType="num">
                                      <p:cBhvr>
                                        <p:cTn id="23" dur="1000" fill="hold"/>
                                        <p:tgtEl>
                                          <p:spTgt spid="129030">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29030">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2903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9030">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0"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ext Box 1027"/>
          <p:cNvSpPr txBox="1">
            <a:spLocks noChangeArrowheads="1"/>
          </p:cNvSpPr>
          <p:nvPr/>
        </p:nvSpPr>
        <p:spPr bwMode="auto">
          <a:xfrm>
            <a:off x="8578850" y="152400"/>
            <a:ext cx="473077"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50</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7940" name="Text Box 1028"/>
          <p:cNvSpPr txBox="1">
            <a:spLocks noChangeArrowheads="1"/>
          </p:cNvSpPr>
          <p:nvPr/>
        </p:nvSpPr>
        <p:spPr bwMode="auto">
          <a:xfrm>
            <a:off x="2628900" y="1295400"/>
            <a:ext cx="1447800" cy="954088"/>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كيو</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50 م</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7951" name="Text Box 1039"/>
          <p:cNvSpPr txBox="1">
            <a:spLocks noChangeArrowheads="1"/>
          </p:cNvSpPr>
          <p:nvPr/>
        </p:nvSpPr>
        <p:spPr bwMode="auto">
          <a:xfrm>
            <a:off x="4876800" y="1295400"/>
            <a:ext cx="1447800" cy="954088"/>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lIns="91376" tIns="45688" rIns="91376" bIns="45688">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مرقس</a:t>
            </a:r>
            <a:br>
              <a:rPr kumimoji="0" lang="en-US"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65 م</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7954" name="Text Box 1042"/>
          <p:cNvSpPr txBox="1">
            <a:spLocks noChangeArrowheads="1"/>
          </p:cNvSpPr>
          <p:nvPr/>
        </p:nvSpPr>
        <p:spPr bwMode="auto">
          <a:xfrm>
            <a:off x="4876800" y="3657600"/>
            <a:ext cx="1447800" cy="9144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lIns="91376" tIns="45688" rIns="91376" bIns="4568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لوقا</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7957" name="Text Box 1045"/>
          <p:cNvSpPr txBox="1">
            <a:spLocks noChangeArrowheads="1"/>
          </p:cNvSpPr>
          <p:nvPr/>
        </p:nvSpPr>
        <p:spPr bwMode="auto">
          <a:xfrm>
            <a:off x="2514600" y="3657600"/>
            <a:ext cx="1676400" cy="9144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lIns="91376" tIns="45688" rIns="91376" bIns="4568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متى</a:t>
            </a:r>
            <a:endParaRPr kumimoji="0" lang="en-US" sz="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7398" name="Rectangle 1075"/>
          <p:cNvSpPr>
            <a:spLocks noGrp="1" noChangeArrowheads="1"/>
          </p:cNvSpPr>
          <p:nvPr>
            <p:ph type="title" idx="4294967295"/>
          </p:nvPr>
        </p:nvSpPr>
        <p:spPr>
          <a:xfrm>
            <a:off x="1600200" y="277814"/>
            <a:ext cx="6096000" cy="584200"/>
          </a:xfrm>
          <a:solidFill>
            <a:srgbClr val="0000FF"/>
          </a:solidFill>
        </p:spPr>
        <p:txBody>
          <a:bodyPr anchor="t" anchorCtr="0">
            <a:spAutoFit/>
          </a:bodyPr>
          <a:lstStyle/>
          <a:p>
            <a:pPr eaLnBrk="1" hangingPunct="1"/>
            <a:r>
              <a:rPr lang="ar-JO" sz="3200" b="1" dirty="0">
                <a:solidFill>
                  <a:schemeClr val="tx1"/>
                </a:solidFill>
                <a:latin typeface="Arial" panose="020B0604020202020204" pitchFamily="34" charset="0"/>
                <a:ea typeface="SimSun" charset="0"/>
                <a:cs typeface="Arial" panose="020B0604020202020204" pitchFamily="34" charset="0"/>
              </a:rPr>
              <a:t>فرضية المصدرين</a:t>
            </a:r>
            <a:endParaRPr lang="en-US" sz="3200" b="1" dirty="0">
              <a:solidFill>
                <a:schemeClr val="tx1"/>
              </a:solidFill>
              <a:latin typeface="Arial" panose="020B0604020202020204" pitchFamily="34" charset="0"/>
              <a:ea typeface="SimSun" charset="0"/>
              <a:cs typeface="Arial" panose="020B0604020202020204" pitchFamily="34" charset="0"/>
            </a:endParaRPr>
          </a:p>
        </p:txBody>
      </p:sp>
      <p:sp>
        <p:nvSpPr>
          <p:cNvPr id="167989" name="Line 1077"/>
          <p:cNvSpPr>
            <a:spLocks noChangeShapeType="1"/>
          </p:cNvSpPr>
          <p:nvPr/>
        </p:nvSpPr>
        <p:spPr bwMode="auto">
          <a:xfrm>
            <a:off x="3352800" y="2362200"/>
            <a:ext cx="0" cy="1295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67990" name="Line 1078"/>
          <p:cNvSpPr>
            <a:spLocks noChangeShapeType="1"/>
          </p:cNvSpPr>
          <p:nvPr/>
        </p:nvSpPr>
        <p:spPr bwMode="auto">
          <a:xfrm>
            <a:off x="5562600" y="2362200"/>
            <a:ext cx="0" cy="1295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67991" name="Line 1079"/>
          <p:cNvSpPr>
            <a:spLocks noChangeShapeType="1"/>
          </p:cNvSpPr>
          <p:nvPr/>
        </p:nvSpPr>
        <p:spPr bwMode="auto">
          <a:xfrm>
            <a:off x="4038600" y="2362200"/>
            <a:ext cx="838200" cy="1295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67992" name="Line 1080"/>
          <p:cNvSpPr>
            <a:spLocks noChangeShapeType="1"/>
          </p:cNvSpPr>
          <p:nvPr/>
        </p:nvSpPr>
        <p:spPr bwMode="auto">
          <a:xfrm flipH="1">
            <a:off x="4191000" y="2362200"/>
            <a:ext cx="685800" cy="1295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7940"/>
                                        </p:tgtEl>
                                        <p:attrNameLst>
                                          <p:attrName>style.visibility</p:attrName>
                                        </p:attrNameLst>
                                      </p:cBhvr>
                                      <p:to>
                                        <p:strVal val="visible"/>
                                      </p:to>
                                    </p:set>
                                    <p:animEffect transition="in" filter="fade">
                                      <p:cBhvr>
                                        <p:cTn id="7" dur="500"/>
                                        <p:tgtEl>
                                          <p:spTgt spid="167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7951"/>
                                        </p:tgtEl>
                                        <p:attrNameLst>
                                          <p:attrName>style.visibility</p:attrName>
                                        </p:attrNameLst>
                                      </p:cBhvr>
                                      <p:to>
                                        <p:strVal val="visible"/>
                                      </p:to>
                                    </p:set>
                                    <p:animEffect transition="in" filter="checkerboard(across)">
                                      <p:cBhvr>
                                        <p:cTn id="12" dur="500"/>
                                        <p:tgtEl>
                                          <p:spTgt spid="1679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7989"/>
                                        </p:tgtEl>
                                        <p:attrNameLst>
                                          <p:attrName>style.visibility</p:attrName>
                                        </p:attrNameLst>
                                      </p:cBhvr>
                                      <p:to>
                                        <p:strVal val="visible"/>
                                      </p:to>
                                    </p:set>
                                    <p:animEffect transition="in" filter="wipe(up)">
                                      <p:cBhvr>
                                        <p:cTn id="17" dur="500"/>
                                        <p:tgtEl>
                                          <p:spTgt spid="167989"/>
                                        </p:tgtEl>
                                      </p:cBhvr>
                                    </p:animEffect>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167957"/>
                                        </p:tgtEl>
                                        <p:attrNameLst>
                                          <p:attrName>style.visibility</p:attrName>
                                        </p:attrNameLst>
                                      </p:cBhvr>
                                      <p:to>
                                        <p:strVal val="visible"/>
                                      </p:to>
                                    </p:set>
                                    <p:animEffect transition="in" filter="checkerboard(across)">
                                      <p:cBhvr>
                                        <p:cTn id="21" dur="500"/>
                                        <p:tgtEl>
                                          <p:spTgt spid="16795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7990"/>
                                        </p:tgtEl>
                                        <p:attrNameLst>
                                          <p:attrName>style.visibility</p:attrName>
                                        </p:attrNameLst>
                                      </p:cBhvr>
                                      <p:to>
                                        <p:strVal val="visible"/>
                                      </p:to>
                                    </p:set>
                                    <p:animEffect transition="in" filter="wipe(up)">
                                      <p:cBhvr>
                                        <p:cTn id="26" dur="500"/>
                                        <p:tgtEl>
                                          <p:spTgt spid="167990"/>
                                        </p:tgtEl>
                                      </p:cBhvr>
                                    </p:animEffect>
                                  </p:childTnLst>
                                </p:cTn>
                              </p:par>
                            </p:childTnLst>
                          </p:cTn>
                        </p:par>
                        <p:par>
                          <p:cTn id="27" fill="hold" nodeType="afterGroup">
                            <p:stCondLst>
                              <p:cond delay="500"/>
                            </p:stCondLst>
                            <p:childTnLst>
                              <p:par>
                                <p:cTn id="28" presetID="5" presetClass="entr" presetSubtype="10" fill="hold" grpId="0" nodeType="afterEffect">
                                  <p:stCondLst>
                                    <p:cond delay="0"/>
                                  </p:stCondLst>
                                  <p:childTnLst>
                                    <p:set>
                                      <p:cBhvr>
                                        <p:cTn id="29" dur="1" fill="hold">
                                          <p:stCondLst>
                                            <p:cond delay="0"/>
                                          </p:stCondLst>
                                        </p:cTn>
                                        <p:tgtEl>
                                          <p:spTgt spid="167954"/>
                                        </p:tgtEl>
                                        <p:attrNameLst>
                                          <p:attrName>style.visibility</p:attrName>
                                        </p:attrNameLst>
                                      </p:cBhvr>
                                      <p:to>
                                        <p:strVal val="visible"/>
                                      </p:to>
                                    </p:set>
                                    <p:animEffect transition="in" filter="checkerboard(across)">
                                      <p:cBhvr>
                                        <p:cTn id="30" dur="500"/>
                                        <p:tgtEl>
                                          <p:spTgt spid="16795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67991"/>
                                        </p:tgtEl>
                                        <p:attrNameLst>
                                          <p:attrName>style.visibility</p:attrName>
                                        </p:attrNameLst>
                                      </p:cBhvr>
                                      <p:to>
                                        <p:strVal val="visible"/>
                                      </p:to>
                                    </p:set>
                                    <p:animEffect transition="in" filter="wipe(up)">
                                      <p:cBhvr>
                                        <p:cTn id="35" dur="500"/>
                                        <p:tgtEl>
                                          <p:spTgt spid="16799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67992"/>
                                        </p:tgtEl>
                                        <p:attrNameLst>
                                          <p:attrName>style.visibility</p:attrName>
                                        </p:attrNameLst>
                                      </p:cBhvr>
                                      <p:to>
                                        <p:strVal val="visible"/>
                                      </p:to>
                                    </p:set>
                                    <p:animEffect transition="in" filter="wipe(up)">
                                      <p:cBhvr>
                                        <p:cTn id="40" dur="500"/>
                                        <p:tgtEl>
                                          <p:spTgt spid="167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animBg="1" autoUpdateAnimBg="0"/>
      <p:bldP spid="167951" grpId="0" animBg="1"/>
      <p:bldP spid="167954" grpId="0" animBg="1"/>
      <p:bldP spid="167957" grpId="0" animBg="1"/>
      <p:bldP spid="167989" grpId="0" animBg="1"/>
      <p:bldP spid="167990" grpId="0" animBg="1"/>
      <p:bldP spid="167991" grpId="0" animBg="1"/>
      <p:bldP spid="16799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Text Box 1027"/>
          <p:cNvSpPr txBox="1">
            <a:spLocks noChangeArrowheads="1"/>
          </p:cNvSpPr>
          <p:nvPr/>
        </p:nvSpPr>
        <p:spPr bwMode="auto">
          <a:xfrm>
            <a:off x="8578850" y="152400"/>
            <a:ext cx="473077"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50</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9988" name="Text Box 1028"/>
          <p:cNvSpPr txBox="1">
            <a:spLocks noChangeArrowheads="1"/>
          </p:cNvSpPr>
          <p:nvPr/>
        </p:nvSpPr>
        <p:spPr bwMode="auto">
          <a:xfrm>
            <a:off x="5041900" y="1217612"/>
            <a:ext cx="1485900" cy="1200264"/>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كيو</a:t>
            </a:r>
            <a:br>
              <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انطاكية</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50 م</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9989" name="Text Box 1029"/>
          <p:cNvSpPr txBox="1">
            <a:spLocks noChangeArrowheads="1"/>
          </p:cNvSpPr>
          <p:nvPr/>
        </p:nvSpPr>
        <p:spPr bwMode="auto">
          <a:xfrm>
            <a:off x="2895600" y="1217613"/>
            <a:ext cx="1625600" cy="1200150"/>
          </a:xfrm>
          <a:prstGeom prst="rect">
            <a:avLst/>
          </a:prstGeom>
          <a:gradFill rotWithShape="0">
            <a:gsLst>
              <a:gs pos="0">
                <a:schemeClr val="bg2"/>
              </a:gs>
              <a:gs pos="100000">
                <a:schemeClr val="bg2">
                  <a:gamma/>
                  <a:shade val="46275"/>
                  <a:invGamma/>
                </a:schemeClr>
              </a:gs>
            </a:gsLst>
            <a:path path="shape">
              <a:fillToRect l="50000" t="50000" r="50000" b="50000"/>
            </a:path>
          </a:gradFill>
          <a:ln w="9525">
            <a:noFill/>
            <a:miter lim="800000"/>
            <a:headEnd/>
            <a:tailEnd/>
          </a:ln>
          <a:effectLst/>
        </p:spPr>
        <p:txBody>
          <a:bodyPr lIns="91376" tIns="45688" rIns="91376" bIns="45688">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مرقس</a:t>
            </a:r>
            <a:br>
              <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روما</a:t>
            </a:r>
            <a:br>
              <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65 م</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9444" name="Rectangle 1033"/>
          <p:cNvSpPr>
            <a:spLocks noGrp="1" noChangeArrowheads="1"/>
          </p:cNvSpPr>
          <p:nvPr>
            <p:ph type="title" idx="4294967295"/>
          </p:nvPr>
        </p:nvSpPr>
        <p:spPr>
          <a:xfrm>
            <a:off x="1676400" y="277814"/>
            <a:ext cx="6096000" cy="584200"/>
          </a:xfrm>
          <a:solidFill>
            <a:srgbClr val="0000FF"/>
          </a:solidFill>
        </p:spPr>
        <p:txBody>
          <a:bodyPr anchor="t" anchorCtr="0">
            <a:spAutoFit/>
          </a:bodyPr>
          <a:lstStyle/>
          <a:p>
            <a:pPr eaLnBrk="1" hangingPunct="1"/>
            <a:r>
              <a:rPr lang="ar-JO" sz="3200" b="1" dirty="0">
                <a:solidFill>
                  <a:schemeClr val="tx1"/>
                </a:solidFill>
                <a:latin typeface="Arial" panose="020B0604020202020204" pitchFamily="34" charset="0"/>
                <a:ea typeface="SimSun" charset="0"/>
                <a:cs typeface="Arial" panose="020B0604020202020204" pitchFamily="34" charset="0"/>
              </a:rPr>
              <a:t>فرضية المصادر الأربعة</a:t>
            </a:r>
            <a:endParaRPr lang="en-US" sz="3200" b="1" dirty="0">
              <a:solidFill>
                <a:schemeClr val="tx1"/>
              </a:solidFill>
              <a:latin typeface="Arial" panose="020B0604020202020204" pitchFamily="34" charset="0"/>
              <a:ea typeface="SimSun" charset="0"/>
              <a:cs typeface="Arial" panose="020B0604020202020204" pitchFamily="34" charset="0"/>
            </a:endParaRPr>
          </a:p>
        </p:txBody>
      </p:sp>
      <p:sp>
        <p:nvSpPr>
          <p:cNvPr id="169994" name="Line 1034"/>
          <p:cNvSpPr>
            <a:spLocks noChangeShapeType="1"/>
          </p:cNvSpPr>
          <p:nvPr/>
        </p:nvSpPr>
        <p:spPr bwMode="auto">
          <a:xfrm>
            <a:off x="3352800" y="2590800"/>
            <a:ext cx="0" cy="12954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69995" name="Line 1035"/>
          <p:cNvSpPr>
            <a:spLocks noChangeShapeType="1"/>
          </p:cNvSpPr>
          <p:nvPr/>
        </p:nvSpPr>
        <p:spPr bwMode="auto">
          <a:xfrm>
            <a:off x="6172200" y="2590800"/>
            <a:ext cx="0" cy="4572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69996" name="Line 1036"/>
          <p:cNvSpPr>
            <a:spLocks noChangeShapeType="1"/>
          </p:cNvSpPr>
          <p:nvPr/>
        </p:nvSpPr>
        <p:spPr bwMode="auto">
          <a:xfrm>
            <a:off x="4038600" y="2590800"/>
            <a:ext cx="1295400" cy="13716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69997" name="Line 1037"/>
          <p:cNvSpPr>
            <a:spLocks noChangeShapeType="1"/>
          </p:cNvSpPr>
          <p:nvPr/>
        </p:nvSpPr>
        <p:spPr bwMode="auto">
          <a:xfrm flipH="1">
            <a:off x="3733800" y="2590800"/>
            <a:ext cx="1600200" cy="13716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69998" name="Text Box 1038"/>
          <p:cNvSpPr txBox="1">
            <a:spLocks noChangeArrowheads="1"/>
          </p:cNvSpPr>
          <p:nvPr/>
        </p:nvSpPr>
        <p:spPr bwMode="auto">
          <a:xfrm>
            <a:off x="685800" y="1217613"/>
            <a:ext cx="1866900" cy="13716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lIns="91376" tIns="45688" rIns="91376" bIns="4568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م</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br>
            <a:r>
              <a:rPr kumimoji="0" lang="ar-JO"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أورشليم</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br>
            <a:r>
              <a:rPr kumimoji="0" lang="ar-JO"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60-65 م</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9999" name="Text Box 1039"/>
          <p:cNvSpPr txBox="1">
            <a:spLocks noChangeArrowheads="1"/>
          </p:cNvSpPr>
          <p:nvPr/>
        </p:nvSpPr>
        <p:spPr bwMode="auto">
          <a:xfrm>
            <a:off x="7048500" y="1217619"/>
            <a:ext cx="1485900" cy="1373187"/>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lIns="91376" tIns="45688" rIns="91376" bIns="4568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ل</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br>
            <a:r>
              <a:rPr kumimoji="0" lang="ar-JO"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قيصرية</a:t>
            </a: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70000" name="Text Box 1040"/>
          <p:cNvSpPr txBox="1">
            <a:spLocks noChangeArrowheads="1"/>
          </p:cNvSpPr>
          <p:nvPr/>
        </p:nvSpPr>
        <p:spPr bwMode="auto">
          <a:xfrm>
            <a:off x="1828800" y="3986213"/>
            <a:ext cx="1866900" cy="13716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lIns="91376" tIns="45688" rIns="91376" bIns="4568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متى</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br>
            <a:r>
              <a:rPr kumimoji="0" lang="ar-JO"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أنطاكية</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br>
            <a:r>
              <a:rPr kumimoji="0" lang="ar-JO"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85 م</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0001" name="Text Box 1041"/>
          <p:cNvSpPr txBox="1">
            <a:spLocks noChangeArrowheads="1"/>
          </p:cNvSpPr>
          <p:nvPr/>
        </p:nvSpPr>
        <p:spPr bwMode="auto">
          <a:xfrm>
            <a:off x="5334000" y="3986219"/>
            <a:ext cx="2895600" cy="1373187"/>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lIns="91376" tIns="45688" rIns="91376" bIns="4568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لوقا</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br>
            <a:r>
              <a:rPr kumimoji="0" lang="ar-JO"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قيصرية – كورنثوس ؟</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br>
            <a:r>
              <a:rPr kumimoji="0" lang="ar-JO"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60 م، 80 م</a:t>
            </a: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70002" name="Text Box 1042"/>
          <p:cNvSpPr txBox="1">
            <a:spLocks noChangeArrowheads="1"/>
          </p:cNvSpPr>
          <p:nvPr/>
        </p:nvSpPr>
        <p:spPr bwMode="auto">
          <a:xfrm>
            <a:off x="5791200" y="3021013"/>
            <a:ext cx="2133600" cy="5334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lIns="91376" tIns="45688" rIns="91376" bIns="4568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لوقا الأول</a:t>
            </a: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70003" name="Text Box 1043"/>
          <p:cNvSpPr txBox="1">
            <a:spLocks noChangeArrowheads="1"/>
          </p:cNvSpPr>
          <p:nvPr/>
        </p:nvSpPr>
        <p:spPr bwMode="auto">
          <a:xfrm>
            <a:off x="6781800" y="5791200"/>
            <a:ext cx="1905000" cy="8382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lIns="91376" tIns="45688" rIns="91376" bIns="4568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مصدر         لوقا 1-2</a:t>
            </a: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70005" name="Text Box 1045"/>
          <p:cNvSpPr txBox="1">
            <a:spLocks noChangeArrowheads="1"/>
          </p:cNvSpPr>
          <p:nvPr/>
        </p:nvSpPr>
        <p:spPr bwMode="auto">
          <a:xfrm>
            <a:off x="762000" y="5791200"/>
            <a:ext cx="1866900" cy="9144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lIns="91376" tIns="45688" rIns="91376" bIns="4568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التقليد    الأنطاكي</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0006" name="Line 1046"/>
          <p:cNvSpPr>
            <a:spLocks noChangeShapeType="1"/>
          </p:cNvSpPr>
          <p:nvPr/>
        </p:nvSpPr>
        <p:spPr bwMode="auto">
          <a:xfrm>
            <a:off x="7391400" y="2590800"/>
            <a:ext cx="0" cy="4572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0007" name="Line 1047"/>
          <p:cNvSpPr>
            <a:spLocks noChangeShapeType="1"/>
          </p:cNvSpPr>
          <p:nvPr/>
        </p:nvSpPr>
        <p:spPr bwMode="auto">
          <a:xfrm>
            <a:off x="6781800" y="3581400"/>
            <a:ext cx="0" cy="4572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0008" name="Line 1048"/>
          <p:cNvSpPr>
            <a:spLocks noChangeShapeType="1"/>
          </p:cNvSpPr>
          <p:nvPr/>
        </p:nvSpPr>
        <p:spPr bwMode="auto">
          <a:xfrm>
            <a:off x="2209800" y="2590800"/>
            <a:ext cx="0" cy="12954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0009" name="Line 1049"/>
          <p:cNvSpPr>
            <a:spLocks noChangeShapeType="1"/>
          </p:cNvSpPr>
          <p:nvPr/>
        </p:nvSpPr>
        <p:spPr bwMode="auto">
          <a:xfrm rot="-5400000">
            <a:off x="2209800" y="5334000"/>
            <a:ext cx="457200" cy="4572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0010" name="Line 1050"/>
          <p:cNvSpPr>
            <a:spLocks noChangeShapeType="1"/>
          </p:cNvSpPr>
          <p:nvPr/>
        </p:nvSpPr>
        <p:spPr bwMode="auto">
          <a:xfrm rot="10800000">
            <a:off x="7162800" y="5334000"/>
            <a:ext cx="457200" cy="4572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9989"/>
                                        </p:tgtEl>
                                        <p:attrNameLst>
                                          <p:attrName>style.visibility</p:attrName>
                                        </p:attrNameLst>
                                      </p:cBhvr>
                                      <p:to>
                                        <p:strVal val="visible"/>
                                      </p:to>
                                    </p:set>
                                    <p:animEffect transition="in" filter="checkerboard(across)">
                                      <p:cBhvr>
                                        <p:cTn id="7" dur="500"/>
                                        <p:tgtEl>
                                          <p:spTgt spid="1699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9988"/>
                                        </p:tgtEl>
                                        <p:attrNameLst>
                                          <p:attrName>style.visibility</p:attrName>
                                        </p:attrNameLst>
                                      </p:cBhvr>
                                      <p:to>
                                        <p:strVal val="visible"/>
                                      </p:to>
                                    </p:set>
                                    <p:animEffect transition="in" filter="fade">
                                      <p:cBhvr>
                                        <p:cTn id="12" dur="500"/>
                                        <p:tgtEl>
                                          <p:spTgt spid="1699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9994"/>
                                        </p:tgtEl>
                                        <p:attrNameLst>
                                          <p:attrName>style.visibility</p:attrName>
                                        </p:attrNameLst>
                                      </p:cBhvr>
                                      <p:to>
                                        <p:strVal val="visible"/>
                                      </p:to>
                                    </p:set>
                                    <p:animEffect transition="in" filter="wipe(up)">
                                      <p:cBhvr>
                                        <p:cTn id="17" dur="500"/>
                                        <p:tgtEl>
                                          <p:spTgt spid="169994"/>
                                        </p:tgtEl>
                                      </p:cBhvr>
                                    </p:animEffect>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170000"/>
                                        </p:tgtEl>
                                        <p:attrNameLst>
                                          <p:attrName>style.visibility</p:attrName>
                                        </p:attrNameLst>
                                      </p:cBhvr>
                                      <p:to>
                                        <p:strVal val="visible"/>
                                      </p:to>
                                    </p:set>
                                    <p:animEffect transition="in" filter="checkerboard(across)">
                                      <p:cBhvr>
                                        <p:cTn id="21" dur="500"/>
                                        <p:tgtEl>
                                          <p:spTgt spid="17000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9995"/>
                                        </p:tgtEl>
                                        <p:attrNameLst>
                                          <p:attrName>style.visibility</p:attrName>
                                        </p:attrNameLst>
                                      </p:cBhvr>
                                      <p:to>
                                        <p:strVal val="visible"/>
                                      </p:to>
                                    </p:set>
                                    <p:animEffect transition="in" filter="wipe(up)">
                                      <p:cBhvr>
                                        <p:cTn id="26" dur="500"/>
                                        <p:tgtEl>
                                          <p:spTgt spid="169995"/>
                                        </p:tgtEl>
                                      </p:cBhvr>
                                    </p:animEffect>
                                  </p:childTnLst>
                                </p:cTn>
                              </p:par>
                            </p:childTnLst>
                          </p:cTn>
                        </p:par>
                        <p:par>
                          <p:cTn id="27" fill="hold" nodeType="afterGroup">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70002"/>
                                        </p:tgtEl>
                                        <p:attrNameLst>
                                          <p:attrName>style.visibility</p:attrName>
                                        </p:attrNameLst>
                                      </p:cBhvr>
                                      <p:to>
                                        <p:strVal val="visible"/>
                                      </p:to>
                                    </p:set>
                                    <p:animEffect transition="in" filter="fade">
                                      <p:cBhvr>
                                        <p:cTn id="30" dur="500"/>
                                        <p:tgtEl>
                                          <p:spTgt spid="17000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9999"/>
                                        </p:tgtEl>
                                        <p:attrNameLst>
                                          <p:attrName>style.visibility</p:attrName>
                                        </p:attrNameLst>
                                      </p:cBhvr>
                                      <p:to>
                                        <p:strVal val="visible"/>
                                      </p:to>
                                    </p:set>
                                    <p:animEffect transition="in" filter="fade">
                                      <p:cBhvr>
                                        <p:cTn id="35" dur="500"/>
                                        <p:tgtEl>
                                          <p:spTgt spid="169999"/>
                                        </p:tgtEl>
                                      </p:cBhvr>
                                    </p:animEffect>
                                  </p:childTnLst>
                                </p:cTn>
                              </p:par>
                            </p:childTnLst>
                          </p:cTn>
                        </p:par>
                        <p:par>
                          <p:cTn id="36" fill="hold" nodeType="afterGroup">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170006"/>
                                        </p:tgtEl>
                                        <p:attrNameLst>
                                          <p:attrName>style.visibility</p:attrName>
                                        </p:attrNameLst>
                                      </p:cBhvr>
                                      <p:to>
                                        <p:strVal val="visible"/>
                                      </p:to>
                                    </p:set>
                                    <p:animEffect transition="in" filter="wipe(up)">
                                      <p:cBhvr>
                                        <p:cTn id="39" dur="500"/>
                                        <p:tgtEl>
                                          <p:spTgt spid="17000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70007"/>
                                        </p:tgtEl>
                                        <p:attrNameLst>
                                          <p:attrName>style.visibility</p:attrName>
                                        </p:attrNameLst>
                                      </p:cBhvr>
                                      <p:to>
                                        <p:strVal val="visible"/>
                                      </p:to>
                                    </p:set>
                                    <p:animEffect transition="in" filter="wipe(up)">
                                      <p:cBhvr>
                                        <p:cTn id="44" dur="500"/>
                                        <p:tgtEl>
                                          <p:spTgt spid="170007"/>
                                        </p:tgtEl>
                                      </p:cBhvr>
                                    </p:animEffect>
                                  </p:childTnLst>
                                </p:cTn>
                              </p:par>
                            </p:childTnLst>
                          </p:cTn>
                        </p:par>
                        <p:par>
                          <p:cTn id="45" fill="hold" nodeType="afterGroup">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170001"/>
                                        </p:tgtEl>
                                        <p:attrNameLst>
                                          <p:attrName>style.visibility</p:attrName>
                                        </p:attrNameLst>
                                      </p:cBhvr>
                                      <p:to>
                                        <p:strVal val="visible"/>
                                      </p:to>
                                    </p:set>
                                    <p:animEffect transition="in" filter="fade">
                                      <p:cBhvr>
                                        <p:cTn id="48" dur="500"/>
                                        <p:tgtEl>
                                          <p:spTgt spid="17000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169998"/>
                                        </p:tgtEl>
                                        <p:attrNameLst>
                                          <p:attrName>style.visibility</p:attrName>
                                        </p:attrNameLst>
                                      </p:cBhvr>
                                      <p:to>
                                        <p:strVal val="visible"/>
                                      </p:to>
                                    </p:set>
                                    <p:animEffect transition="in" filter="checkerboard(across)">
                                      <p:cBhvr>
                                        <p:cTn id="53" dur="500"/>
                                        <p:tgtEl>
                                          <p:spTgt spid="169998"/>
                                        </p:tgtEl>
                                      </p:cBhvr>
                                    </p:animEffect>
                                  </p:childTnLst>
                                </p:cTn>
                              </p:par>
                            </p:childTnLst>
                          </p:cTn>
                        </p:par>
                        <p:par>
                          <p:cTn id="54" fill="hold" nodeType="afterGroup">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170008"/>
                                        </p:tgtEl>
                                        <p:attrNameLst>
                                          <p:attrName>style.visibility</p:attrName>
                                        </p:attrNameLst>
                                      </p:cBhvr>
                                      <p:to>
                                        <p:strVal val="visible"/>
                                      </p:to>
                                    </p:set>
                                    <p:animEffect transition="in" filter="wipe(up)">
                                      <p:cBhvr>
                                        <p:cTn id="57" dur="500"/>
                                        <p:tgtEl>
                                          <p:spTgt spid="17000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69996"/>
                                        </p:tgtEl>
                                        <p:attrNameLst>
                                          <p:attrName>style.visibility</p:attrName>
                                        </p:attrNameLst>
                                      </p:cBhvr>
                                      <p:to>
                                        <p:strVal val="visible"/>
                                      </p:to>
                                    </p:set>
                                    <p:animEffect transition="in" filter="wipe(up)">
                                      <p:cBhvr>
                                        <p:cTn id="62" dur="500"/>
                                        <p:tgtEl>
                                          <p:spTgt spid="16999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69997"/>
                                        </p:tgtEl>
                                        <p:attrNameLst>
                                          <p:attrName>style.visibility</p:attrName>
                                        </p:attrNameLst>
                                      </p:cBhvr>
                                      <p:to>
                                        <p:strVal val="visible"/>
                                      </p:to>
                                    </p:set>
                                    <p:animEffect transition="in" filter="wipe(up)">
                                      <p:cBhvr>
                                        <p:cTn id="67" dur="500"/>
                                        <p:tgtEl>
                                          <p:spTgt spid="16999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170005"/>
                                        </p:tgtEl>
                                        <p:attrNameLst>
                                          <p:attrName>style.visibility</p:attrName>
                                        </p:attrNameLst>
                                      </p:cBhvr>
                                      <p:to>
                                        <p:strVal val="visible"/>
                                      </p:to>
                                    </p:set>
                                    <p:animEffect transition="in" filter="checkerboard(across)">
                                      <p:cBhvr>
                                        <p:cTn id="72" dur="500"/>
                                        <p:tgtEl>
                                          <p:spTgt spid="170005"/>
                                        </p:tgtEl>
                                      </p:cBhvr>
                                    </p:animEffect>
                                  </p:childTnLst>
                                </p:cTn>
                              </p:par>
                            </p:childTnLst>
                          </p:cTn>
                        </p:par>
                        <p:par>
                          <p:cTn id="73" fill="hold" nodeType="afterGroup">
                            <p:stCondLst>
                              <p:cond delay="500"/>
                            </p:stCondLst>
                            <p:childTnLst>
                              <p:par>
                                <p:cTn id="74" presetID="22" presetClass="entr" presetSubtype="4" fill="hold" grpId="0" nodeType="afterEffect">
                                  <p:stCondLst>
                                    <p:cond delay="0"/>
                                  </p:stCondLst>
                                  <p:childTnLst>
                                    <p:set>
                                      <p:cBhvr>
                                        <p:cTn id="75" dur="1" fill="hold">
                                          <p:stCondLst>
                                            <p:cond delay="0"/>
                                          </p:stCondLst>
                                        </p:cTn>
                                        <p:tgtEl>
                                          <p:spTgt spid="170009"/>
                                        </p:tgtEl>
                                        <p:attrNameLst>
                                          <p:attrName>style.visibility</p:attrName>
                                        </p:attrNameLst>
                                      </p:cBhvr>
                                      <p:to>
                                        <p:strVal val="visible"/>
                                      </p:to>
                                    </p:set>
                                    <p:animEffect transition="in" filter="wipe(down)">
                                      <p:cBhvr>
                                        <p:cTn id="76" dur="500"/>
                                        <p:tgtEl>
                                          <p:spTgt spid="170009"/>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70003"/>
                                        </p:tgtEl>
                                        <p:attrNameLst>
                                          <p:attrName>style.visibility</p:attrName>
                                        </p:attrNameLst>
                                      </p:cBhvr>
                                      <p:to>
                                        <p:strVal val="visible"/>
                                      </p:to>
                                    </p:set>
                                    <p:animEffect transition="in" filter="fade">
                                      <p:cBhvr>
                                        <p:cTn id="81" dur="500"/>
                                        <p:tgtEl>
                                          <p:spTgt spid="170003"/>
                                        </p:tgtEl>
                                      </p:cBhvr>
                                    </p:animEffect>
                                  </p:childTnLst>
                                </p:cTn>
                              </p:par>
                            </p:childTnLst>
                          </p:cTn>
                        </p:par>
                        <p:par>
                          <p:cTn id="82" fill="hold" nodeType="afterGroup">
                            <p:stCondLst>
                              <p:cond delay="500"/>
                            </p:stCondLst>
                            <p:childTnLst>
                              <p:par>
                                <p:cTn id="83" presetID="22" presetClass="entr" presetSubtype="4" fill="hold" grpId="0" nodeType="afterEffect">
                                  <p:stCondLst>
                                    <p:cond delay="0"/>
                                  </p:stCondLst>
                                  <p:childTnLst>
                                    <p:set>
                                      <p:cBhvr>
                                        <p:cTn id="84" dur="1" fill="hold">
                                          <p:stCondLst>
                                            <p:cond delay="0"/>
                                          </p:stCondLst>
                                        </p:cTn>
                                        <p:tgtEl>
                                          <p:spTgt spid="170010"/>
                                        </p:tgtEl>
                                        <p:attrNameLst>
                                          <p:attrName>style.visibility</p:attrName>
                                        </p:attrNameLst>
                                      </p:cBhvr>
                                      <p:to>
                                        <p:strVal val="visible"/>
                                      </p:to>
                                    </p:set>
                                    <p:animEffect transition="in" filter="wipe(down)">
                                      <p:cBhvr>
                                        <p:cTn id="85" dur="500"/>
                                        <p:tgtEl>
                                          <p:spTgt spid="170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animBg="1" autoUpdateAnimBg="0"/>
      <p:bldP spid="169989" grpId="0" animBg="1"/>
      <p:bldP spid="169994" grpId="0" animBg="1"/>
      <p:bldP spid="169995" grpId="0" animBg="1"/>
      <p:bldP spid="169996" grpId="0" animBg="1"/>
      <p:bldP spid="169997" grpId="0" animBg="1"/>
      <p:bldP spid="169998" grpId="0" animBg="1"/>
      <p:bldP spid="169999" grpId="0" animBg="1" autoUpdateAnimBg="0"/>
      <p:bldP spid="170000" grpId="0" animBg="1"/>
      <p:bldP spid="170001" grpId="0" animBg="1" autoUpdateAnimBg="0"/>
      <p:bldP spid="170002" grpId="0" animBg="1" autoUpdateAnimBg="0"/>
      <p:bldP spid="170003" grpId="0" animBg="1" autoUpdateAnimBg="0"/>
      <p:bldP spid="170005" grpId="0" animBg="1"/>
      <p:bldP spid="170006" grpId="0" animBg="1"/>
      <p:bldP spid="170007" grpId="0" animBg="1"/>
      <p:bldP spid="170008" grpId="0" animBg="1"/>
      <p:bldP spid="170009" grpId="0" animBg="1"/>
      <p:bldP spid="1700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8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91490"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91491"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29700" name="AutoShape 4"/>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29701" name="AutoShape 5"/>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29702" name="AutoShape 6"/>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67592" name="Rectangle 7"/>
          <p:cNvSpPr>
            <a:spLocks noChangeArrowheads="1"/>
          </p:cNvSpPr>
          <p:nvPr/>
        </p:nvSpPr>
        <p:spPr bwMode="auto">
          <a:xfrm>
            <a:off x="2287588" y="3692526"/>
            <a:ext cx="2036762"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لوقا</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67593" name="Rectangle 8"/>
          <p:cNvSpPr>
            <a:spLocks noChangeArrowheads="1"/>
          </p:cNvSpPr>
          <p:nvPr/>
        </p:nvSpPr>
        <p:spPr bwMode="auto">
          <a:xfrm>
            <a:off x="1757363" y="1004889"/>
            <a:ext cx="2355850"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متى</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67594" name="Rectangle 9"/>
          <p:cNvSpPr>
            <a:spLocks noChangeArrowheads="1"/>
          </p:cNvSpPr>
          <p:nvPr/>
        </p:nvSpPr>
        <p:spPr bwMode="auto">
          <a:xfrm>
            <a:off x="5588006" y="1025526"/>
            <a:ext cx="2036763"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مرقس</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91498" name="Rectangle 10"/>
          <p:cNvSpPr>
            <a:spLocks noChangeArrowheads="1"/>
          </p:cNvSpPr>
          <p:nvPr/>
        </p:nvSpPr>
        <p:spPr bwMode="auto">
          <a:xfrm>
            <a:off x="1785918" y="1560513"/>
            <a:ext cx="2139971"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إلى اليهود</a:t>
            </a:r>
            <a:endParaRPr kumimoji="0" lang="en-GB"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499" name="Rectangle 11"/>
          <p:cNvSpPr>
            <a:spLocks noChangeArrowheads="1"/>
          </p:cNvSpPr>
          <p:nvPr/>
        </p:nvSpPr>
        <p:spPr bwMode="auto">
          <a:xfrm>
            <a:off x="5143504" y="1570038"/>
            <a:ext cx="2522535"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إلى الرومان</a:t>
            </a:r>
            <a:endParaRPr kumimoji="0" lang="en-GB"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500" name="Rectangle 12"/>
          <p:cNvSpPr>
            <a:spLocks noChangeArrowheads="1"/>
          </p:cNvSpPr>
          <p:nvPr/>
        </p:nvSpPr>
        <p:spPr bwMode="auto">
          <a:xfrm>
            <a:off x="1071538" y="4237038"/>
            <a:ext cx="3157567"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إلى اليونانيين</a:t>
            </a:r>
            <a:endParaRPr kumimoji="0" lang="en-GB"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502" name="Rectangle 14"/>
          <p:cNvSpPr>
            <a:spLocks noChangeArrowheads="1"/>
          </p:cNvSpPr>
          <p:nvPr/>
        </p:nvSpPr>
        <p:spPr bwMode="auto">
          <a:xfrm>
            <a:off x="1652588" y="2568575"/>
            <a:ext cx="890587"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91504" name="Rectangle 16"/>
          <p:cNvSpPr>
            <a:spLocks noChangeArrowheads="1"/>
          </p:cNvSpPr>
          <p:nvPr/>
        </p:nvSpPr>
        <p:spPr bwMode="auto">
          <a:xfrm>
            <a:off x="5070475" y="2579694"/>
            <a:ext cx="890588"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91551" name="Rectangle 19"/>
          <p:cNvSpPr>
            <a:spLocks noChangeArrowheads="1"/>
          </p:cNvSpPr>
          <p:nvPr/>
        </p:nvSpPr>
        <p:spPr bwMode="auto">
          <a:xfrm>
            <a:off x="2424647" y="2070104"/>
            <a:ext cx="1766354"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كملك</a:t>
            </a:r>
            <a:endParaRPr kumimoji="0" lang="en-GB"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549" name="Rectangle 22"/>
          <p:cNvSpPr>
            <a:spLocks noChangeArrowheads="1"/>
          </p:cNvSpPr>
          <p:nvPr/>
        </p:nvSpPr>
        <p:spPr bwMode="auto">
          <a:xfrm>
            <a:off x="5882714" y="2065341"/>
            <a:ext cx="1765861"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كخادم</a:t>
            </a:r>
            <a:endParaRPr kumimoji="0" lang="en-GB"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508" name="Rectangle 24"/>
          <p:cNvSpPr>
            <a:spLocks noChangeArrowheads="1"/>
          </p:cNvSpPr>
          <p:nvPr/>
        </p:nvSpPr>
        <p:spPr bwMode="auto">
          <a:xfrm>
            <a:off x="1674817" y="5246694"/>
            <a:ext cx="890587"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91547" name="Rectangle 27"/>
          <p:cNvSpPr>
            <a:spLocks noChangeArrowheads="1"/>
          </p:cNvSpPr>
          <p:nvPr/>
        </p:nvSpPr>
        <p:spPr bwMode="auto">
          <a:xfrm>
            <a:off x="1357290" y="4735514"/>
            <a:ext cx="2849585" cy="474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الله / الإنسان</a:t>
            </a:r>
            <a:endParaRPr kumimoji="0" lang="en-GB"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510" name="Rectangle 28"/>
          <p:cNvSpPr>
            <a:spLocks noChangeArrowheads="1"/>
          </p:cNvSpPr>
          <p:nvPr/>
        </p:nvSpPr>
        <p:spPr bwMode="auto">
          <a:xfrm>
            <a:off x="5011738" y="5246694"/>
            <a:ext cx="890587"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91545" name="Rectangle 31"/>
          <p:cNvSpPr>
            <a:spLocks noChangeArrowheads="1"/>
          </p:cNvSpPr>
          <p:nvPr/>
        </p:nvSpPr>
        <p:spPr bwMode="auto">
          <a:xfrm>
            <a:off x="1928794" y="2764743"/>
            <a:ext cx="2265381" cy="470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ما قاله</a:t>
            </a:r>
            <a:endParaRPr kumimoji="0" lang="en-GB"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542" name="Rectangle 33"/>
          <p:cNvSpPr>
            <a:spLocks noChangeArrowheads="1"/>
          </p:cNvSpPr>
          <p:nvPr/>
        </p:nvSpPr>
        <p:spPr bwMode="auto">
          <a:xfrm>
            <a:off x="1357290" y="5397155"/>
            <a:ext cx="2387623" cy="474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ما شعر به</a:t>
            </a:r>
            <a:endParaRPr kumimoji="0" lang="en-GB"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541" name="Rectangle 37"/>
          <p:cNvSpPr>
            <a:spLocks noChangeArrowheads="1"/>
          </p:cNvSpPr>
          <p:nvPr/>
        </p:nvSpPr>
        <p:spPr bwMode="auto">
          <a:xfrm>
            <a:off x="5286380" y="2743789"/>
            <a:ext cx="1782764" cy="474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ما فعله</a:t>
            </a:r>
            <a:endParaRPr kumimoji="0" lang="en-GB"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29734" name="AutoShape 38"/>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grpSp>
        <p:nvGrpSpPr>
          <p:cNvPr id="191515" name="Group 39"/>
          <p:cNvGrpSpPr>
            <a:grpSpLocks/>
          </p:cNvGrpSpPr>
          <p:nvPr/>
        </p:nvGrpSpPr>
        <p:grpSpPr bwMode="auto">
          <a:xfrm>
            <a:off x="1412875" y="946156"/>
            <a:ext cx="3860800" cy="3332163"/>
            <a:chOff x="979" y="675"/>
            <a:chExt cx="2675" cy="2379"/>
          </a:xfrm>
        </p:grpSpPr>
        <p:sp>
          <p:nvSpPr>
            <p:cNvPr id="191536" name="Rectangle 40"/>
            <p:cNvSpPr>
              <a:spLocks noChangeArrowheads="1"/>
            </p:cNvSpPr>
            <p:nvPr/>
          </p:nvSpPr>
          <p:spPr bwMode="auto">
            <a:xfrm>
              <a:off x="3336" y="675"/>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2</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91537" name="Rectangle 41"/>
            <p:cNvSpPr>
              <a:spLocks noChangeArrowheads="1"/>
            </p:cNvSpPr>
            <p:nvPr/>
          </p:nvSpPr>
          <p:spPr bwMode="auto">
            <a:xfrm>
              <a:off x="989" y="2598"/>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3</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91538" name="Rectangle 42"/>
            <p:cNvSpPr>
              <a:spLocks noChangeArrowheads="1"/>
            </p:cNvSpPr>
            <p:nvPr/>
          </p:nvSpPr>
          <p:spPr bwMode="auto">
            <a:xfrm>
              <a:off x="3368" y="25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4</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91539" name="Rectangle 43"/>
            <p:cNvSpPr>
              <a:spLocks noChangeArrowheads="1"/>
            </p:cNvSpPr>
            <p:nvPr/>
          </p:nvSpPr>
          <p:spPr bwMode="auto">
            <a:xfrm>
              <a:off x="979" y="6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1</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grpSp>
      <p:sp>
        <p:nvSpPr>
          <p:cNvPr id="67613" name="Rectangle 44"/>
          <p:cNvSpPr>
            <a:spLocks noChangeArrowheads="1"/>
          </p:cNvSpPr>
          <p:nvPr/>
        </p:nvSpPr>
        <p:spPr bwMode="auto">
          <a:xfrm>
            <a:off x="5562606" y="3684589"/>
            <a:ext cx="1476375"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يوحنا</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91517" name="Rectangle 45"/>
          <p:cNvSpPr>
            <a:spLocks noChangeArrowheads="1"/>
          </p:cNvSpPr>
          <p:nvPr/>
        </p:nvSpPr>
        <p:spPr bwMode="auto">
          <a:xfrm>
            <a:off x="5000628" y="4241800"/>
            <a:ext cx="2660647"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إلى الكنيسة</a:t>
            </a:r>
            <a:endParaRPr kumimoji="0" lang="en-GB"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535" name="Rectangle 49"/>
          <p:cNvSpPr>
            <a:spLocks noChangeArrowheads="1"/>
          </p:cNvSpPr>
          <p:nvPr/>
        </p:nvSpPr>
        <p:spPr bwMode="auto">
          <a:xfrm>
            <a:off x="5903493" y="4729163"/>
            <a:ext cx="107357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الله</a:t>
            </a:r>
            <a:endParaRPr kumimoji="0" lang="en-GB"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532" name="Rectangle 51"/>
          <p:cNvSpPr>
            <a:spLocks noChangeArrowheads="1"/>
          </p:cNvSpPr>
          <p:nvPr/>
        </p:nvSpPr>
        <p:spPr bwMode="auto">
          <a:xfrm>
            <a:off x="5906665" y="5412567"/>
            <a:ext cx="1767310" cy="47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ما قصده</a:t>
            </a:r>
            <a:endParaRPr kumimoji="0" lang="en-GB"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521" name="Text Box 53"/>
          <p:cNvSpPr txBox="1">
            <a:spLocks noChangeArrowheads="1"/>
          </p:cNvSpPr>
          <p:nvPr/>
        </p:nvSpPr>
        <p:spPr bwMode="auto">
          <a:xfrm>
            <a:off x="8748675" y="4076"/>
            <a:ext cx="227096" cy="361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Arial" panose="020B0604020202020204" pitchFamily="34" charset="0"/>
                <a:ea typeface="MS Gothic" charset="0"/>
                <a:cs typeface="Arial" panose="020B0604020202020204" pitchFamily="34" charset="0"/>
              </a:rPr>
              <a:t> </a:t>
            </a:r>
          </a:p>
        </p:txBody>
      </p:sp>
      <p:sp>
        <p:nvSpPr>
          <p:cNvPr id="29750" name="Text Box 54"/>
          <p:cNvSpPr txBox="1">
            <a:spLocks noChangeArrowheads="1"/>
          </p:cNvSpPr>
          <p:nvPr/>
        </p:nvSpPr>
        <p:spPr bwMode="auto">
          <a:xfrm>
            <a:off x="1071539" y="4292602"/>
            <a:ext cx="3125812" cy="823409"/>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3022"/>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48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57-59 م</a:t>
            </a:r>
          </a:p>
        </p:txBody>
      </p:sp>
      <p:sp>
        <p:nvSpPr>
          <p:cNvPr id="29751" name="Text Box 55"/>
          <p:cNvSpPr txBox="1">
            <a:spLocks noChangeArrowheads="1"/>
          </p:cNvSpPr>
          <p:nvPr/>
        </p:nvSpPr>
        <p:spPr bwMode="auto">
          <a:xfrm>
            <a:off x="4714876" y="4264027"/>
            <a:ext cx="2965449" cy="1326111"/>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025"/>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32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69 م</a:t>
            </a:r>
          </a:p>
          <a:p>
            <a:pPr marL="0" marR="0" lvl="0" indent="0" algn="ctr" defTabSz="914400" rtl="0" eaLnBrk="1" fontAlgn="base" latinLnBrk="0" hangingPunct="1">
              <a:lnSpc>
                <a:spcPct val="100000"/>
              </a:lnSpc>
              <a:spcBef>
                <a:spcPts val="2025"/>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3200" b="1" i="1"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بعد الإزائية</a:t>
            </a:r>
            <a:endParaRPr kumimoji="0" lang="en-GB" sz="32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9752" name="Text Box 56"/>
          <p:cNvSpPr txBox="1">
            <a:spLocks noChangeArrowheads="1"/>
          </p:cNvSpPr>
          <p:nvPr/>
        </p:nvSpPr>
        <p:spPr bwMode="auto">
          <a:xfrm>
            <a:off x="4786314" y="1665292"/>
            <a:ext cx="2605092" cy="823409"/>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3022"/>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48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64-68 م</a:t>
            </a:r>
            <a:endParaRPr kumimoji="0" lang="en-GB" sz="48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sp>
        <p:nvSpPr>
          <p:cNvPr id="29753" name="Text Box 57"/>
          <p:cNvSpPr txBox="1">
            <a:spLocks noChangeArrowheads="1"/>
          </p:cNvSpPr>
          <p:nvPr/>
        </p:nvSpPr>
        <p:spPr bwMode="auto">
          <a:xfrm>
            <a:off x="1285852" y="1706563"/>
            <a:ext cx="2900386" cy="638743"/>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688"/>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36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الأربعينات</a:t>
            </a:r>
            <a:endParaRPr kumimoji="0" lang="en-GB" sz="36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sp>
        <p:nvSpPr>
          <p:cNvPr id="191526" name="Text Box 58"/>
          <p:cNvSpPr txBox="1">
            <a:spLocks noChangeArrowheads="1"/>
          </p:cNvSpPr>
          <p:nvPr/>
        </p:nvSpPr>
        <p:spPr bwMode="auto">
          <a:xfrm>
            <a:off x="8020051" y="6538914"/>
            <a:ext cx="1666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91527" name="Text Box 60"/>
          <p:cNvSpPr txBox="1">
            <a:spLocks noChangeArrowheads="1"/>
          </p:cNvSpPr>
          <p:nvPr/>
        </p:nvSpPr>
        <p:spPr bwMode="auto">
          <a:xfrm>
            <a:off x="8574088" y="6135688"/>
            <a:ext cx="166687"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91528" name="Text Box 61"/>
          <p:cNvSpPr txBox="1">
            <a:spLocks noChangeArrowheads="1"/>
          </p:cNvSpPr>
          <p:nvPr/>
        </p:nvSpPr>
        <p:spPr bwMode="auto">
          <a:xfrm>
            <a:off x="8364985" y="6540007"/>
            <a:ext cx="291216" cy="223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27</a:t>
            </a:r>
          </a:p>
        </p:txBody>
      </p:sp>
      <p:sp>
        <p:nvSpPr>
          <p:cNvPr id="191529" name="Text Box 62"/>
          <p:cNvSpPr txBox="1">
            <a:spLocks noChangeArrowheads="1"/>
          </p:cNvSpPr>
          <p:nvPr/>
        </p:nvSpPr>
        <p:spPr bwMode="auto">
          <a:xfrm>
            <a:off x="8703257" y="6482487"/>
            <a:ext cx="262362" cy="300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90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4</a:t>
            </a:r>
          </a:p>
        </p:txBody>
      </p:sp>
      <p:sp>
        <p:nvSpPr>
          <p:cNvPr id="64" name="Title 63"/>
          <p:cNvSpPr>
            <a:spLocks noGrp="1"/>
          </p:cNvSpPr>
          <p:nvPr>
            <p:ph type="title" idx="4294967295"/>
          </p:nvPr>
        </p:nvSpPr>
        <p:spPr bwMode="auto">
          <a:xfrm>
            <a:off x="457200" y="228600"/>
            <a:ext cx="8229600" cy="6096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p>
            <a:r>
              <a:rPr lang="ar-JO" sz="2900" b="1" dirty="0">
                <a:solidFill>
                  <a:srgbClr val="FFEA18"/>
                </a:solidFill>
                <a:latin typeface="Arial" panose="020B0604020202020204" pitchFamily="34" charset="0"/>
                <a:cs typeface="Arial" panose="020B0604020202020204" pitchFamily="34" charset="0"/>
              </a:rPr>
              <a:t>متى أعتقد أنها كتبت</a:t>
            </a:r>
            <a:endParaRPr lang="en-US" dirty="0">
              <a:latin typeface="Arial" panose="020B0604020202020204" pitchFamily="34" charset="0"/>
              <a:cs typeface="Arial" panose="020B0604020202020204" pitchFamily="34" charset="0"/>
            </a:endParaRPr>
          </a:p>
        </p:txBody>
      </p:sp>
      <p:sp>
        <p:nvSpPr>
          <p:cNvPr id="65" name="TextBox 64"/>
          <p:cNvSpPr txBox="1"/>
          <p:nvPr/>
        </p:nvSpPr>
        <p:spPr>
          <a:xfrm>
            <a:off x="8610604" y="5"/>
            <a:ext cx="530785" cy="461600"/>
          </a:xfrm>
          <a:prstGeom prst="rect">
            <a:avLst/>
          </a:prstGeom>
          <a:noFill/>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panose="020B0604020202020204" pitchFamily="34" charset="0"/>
                <a:ea typeface="MS Gothic" charset="0"/>
                <a:cs typeface="Arial" panose="020B0604020202020204" pitchFamily="34" charset="0"/>
              </a:rPr>
              <a:t>52</a:t>
            </a:r>
            <a:endPar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4"/>
                                        </p:tgtEl>
                                        <p:attrNameLst>
                                          <p:attrName>ppt_y</p:attrName>
                                        </p:attrNameLst>
                                      </p:cBhvr>
                                      <p:tavLst>
                                        <p:tav tm="0">
                                          <p:val>
                                            <p:strVal val="#ppt_y"/>
                                          </p:val>
                                        </p:tav>
                                        <p:tav tm="100000">
                                          <p:val>
                                            <p:strVal val="#ppt_y"/>
                                          </p:val>
                                        </p:tav>
                                      </p:tavLst>
                                    </p:anim>
                                    <p:anim calcmode="lin" valueType="num">
                                      <p:cBhvr>
                                        <p:cTn id="9"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fill="hold" nodeType="clickEffect">
                                  <p:stCondLst>
                                    <p:cond delay="0"/>
                                  </p:stCondLst>
                                  <p:childTnLst>
                                    <p:set>
                                      <p:cBhvr>
                                        <p:cTn id="15" dur="1" fill="hold">
                                          <p:stCondLst>
                                            <p:cond delay="0"/>
                                          </p:stCondLst>
                                        </p:cTn>
                                        <p:tgtEl>
                                          <p:spTgt spid="29753"/>
                                        </p:tgtEl>
                                        <p:attrNameLst>
                                          <p:attrName>style.visibility</p:attrName>
                                        </p:attrNameLst>
                                      </p:cBhvr>
                                      <p:to>
                                        <p:strVal val="visible"/>
                                      </p:to>
                                    </p:set>
                                    <p:animEffect transition="in" filter="fade">
                                      <p:cBhvr>
                                        <p:cTn id="16" dur="1000"/>
                                        <p:tgtEl>
                                          <p:spTgt spid="297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fill="hold" nodeType="clickEffect">
                                  <p:stCondLst>
                                    <p:cond delay="0"/>
                                  </p:stCondLst>
                                  <p:childTnLst>
                                    <p:set>
                                      <p:cBhvr>
                                        <p:cTn id="20" dur="1" fill="hold">
                                          <p:stCondLst>
                                            <p:cond delay="0"/>
                                          </p:stCondLst>
                                        </p:cTn>
                                        <p:tgtEl>
                                          <p:spTgt spid="29750"/>
                                        </p:tgtEl>
                                        <p:attrNameLst>
                                          <p:attrName>style.visibility</p:attrName>
                                        </p:attrNameLst>
                                      </p:cBhvr>
                                      <p:to>
                                        <p:strVal val="visible"/>
                                      </p:to>
                                    </p:set>
                                    <p:animEffect transition="in" filter="fade">
                                      <p:cBhvr>
                                        <p:cTn id="21" dur="1000"/>
                                        <p:tgtEl>
                                          <p:spTgt spid="2975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fill="hold" nodeType="clickEffect">
                                  <p:stCondLst>
                                    <p:cond delay="0"/>
                                  </p:stCondLst>
                                  <p:childTnLst>
                                    <p:set>
                                      <p:cBhvr>
                                        <p:cTn id="25" dur="1" fill="hold">
                                          <p:stCondLst>
                                            <p:cond delay="0"/>
                                          </p:stCondLst>
                                        </p:cTn>
                                        <p:tgtEl>
                                          <p:spTgt spid="29752"/>
                                        </p:tgtEl>
                                        <p:attrNameLst>
                                          <p:attrName>style.visibility</p:attrName>
                                        </p:attrNameLst>
                                      </p:cBhvr>
                                      <p:to>
                                        <p:strVal val="visible"/>
                                      </p:to>
                                    </p:set>
                                    <p:animEffect transition="in" filter="fade">
                                      <p:cBhvr>
                                        <p:cTn id="26" dur="1000"/>
                                        <p:tgtEl>
                                          <p:spTgt spid="2975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fill="hold" nodeType="clickEffect">
                                  <p:stCondLst>
                                    <p:cond delay="0"/>
                                  </p:stCondLst>
                                  <p:childTnLst>
                                    <p:set>
                                      <p:cBhvr>
                                        <p:cTn id="30" dur="1" fill="hold">
                                          <p:stCondLst>
                                            <p:cond delay="0"/>
                                          </p:stCondLst>
                                        </p:cTn>
                                        <p:tgtEl>
                                          <p:spTgt spid="29751"/>
                                        </p:tgtEl>
                                        <p:attrNameLst>
                                          <p:attrName>style.visibility</p:attrName>
                                        </p:attrNameLst>
                                      </p:cBhvr>
                                      <p:to>
                                        <p:strVal val="visible"/>
                                      </p:to>
                                    </p:set>
                                    <p:animEffect transition="in" filter="fade">
                                      <p:cBhvr>
                                        <p:cTn id="31" dur="1000"/>
                                        <p:tgtEl>
                                          <p:spTgt spid="29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ext Box 4"/>
          <p:cNvSpPr txBox="1">
            <a:spLocks noChangeArrowheads="1"/>
          </p:cNvSpPr>
          <p:nvPr/>
        </p:nvSpPr>
        <p:spPr bwMode="auto">
          <a:xfrm>
            <a:off x="8426454" y="152405"/>
            <a:ext cx="508343"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48</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150530" name="Group 5"/>
          <p:cNvGrpSpPr>
            <a:grpSpLocks/>
          </p:cNvGrpSpPr>
          <p:nvPr/>
        </p:nvGrpSpPr>
        <p:grpSpPr bwMode="auto">
          <a:xfrm>
            <a:off x="4611691" y="382590"/>
            <a:ext cx="2460623" cy="831849"/>
            <a:chOff x="313" y="769"/>
            <a:chExt cx="1550" cy="524"/>
          </a:xfrm>
        </p:grpSpPr>
        <p:sp>
          <p:nvSpPr>
            <p:cNvPr id="150534" name="Text Box 6"/>
            <p:cNvSpPr txBox="1">
              <a:spLocks noChangeArrowheads="1"/>
            </p:cNvSpPr>
            <p:nvPr/>
          </p:nvSpPr>
          <p:spPr bwMode="auto">
            <a:xfrm rot="16200000">
              <a:off x="177" y="905"/>
              <a:ext cx="523" cy="252"/>
            </a:xfrm>
            <a:prstGeom prst="rect">
              <a:avLst/>
            </a:prstGeom>
            <a:solidFill>
              <a:schemeClr val="tx2"/>
            </a:solidFill>
            <a:ln w="12700">
              <a:solidFill>
                <a:schemeClr val="bg1"/>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متى</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50535" name="Text Box 7"/>
            <p:cNvSpPr txBox="1">
              <a:spLocks noChangeArrowheads="1"/>
            </p:cNvSpPr>
            <p:nvPr/>
          </p:nvSpPr>
          <p:spPr bwMode="auto">
            <a:xfrm rot="16200000">
              <a:off x="631" y="922"/>
              <a:ext cx="491" cy="252"/>
            </a:xfrm>
            <a:prstGeom prst="rect">
              <a:avLst/>
            </a:prstGeom>
            <a:solidFill>
              <a:schemeClr val="tx2"/>
            </a:solidFill>
            <a:ln w="12700">
              <a:solidFill>
                <a:schemeClr val="bg1"/>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مرقس</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50536" name="Text Box 8"/>
            <p:cNvSpPr txBox="1">
              <a:spLocks noChangeArrowheads="1"/>
            </p:cNvSpPr>
            <p:nvPr/>
          </p:nvSpPr>
          <p:spPr bwMode="auto">
            <a:xfrm rot="16200000">
              <a:off x="1112" y="967"/>
              <a:ext cx="400" cy="252"/>
            </a:xfrm>
            <a:prstGeom prst="rect">
              <a:avLst/>
            </a:prstGeom>
            <a:solidFill>
              <a:schemeClr val="tx2"/>
            </a:solidFill>
            <a:ln w="12700">
              <a:solidFill>
                <a:schemeClr val="bg1"/>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لوقا</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50537" name="Text Box 9"/>
            <p:cNvSpPr txBox="1">
              <a:spLocks noChangeArrowheads="1"/>
            </p:cNvSpPr>
            <p:nvPr/>
          </p:nvSpPr>
          <p:spPr bwMode="auto">
            <a:xfrm rot="16200000">
              <a:off x="1534" y="939"/>
              <a:ext cx="405" cy="252"/>
            </a:xfrm>
            <a:prstGeom prst="rect">
              <a:avLst/>
            </a:prstGeom>
            <a:solidFill>
              <a:schemeClr val="tx2"/>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يوحنا</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66570" name="Rectangle 10"/>
          <p:cNvSpPr>
            <a:spLocks noGrp="1" noChangeArrowheads="1"/>
          </p:cNvSpPr>
          <p:nvPr>
            <p:ph type="title"/>
          </p:nvPr>
        </p:nvSpPr>
        <p:spPr>
          <a:xfrm>
            <a:off x="-152400" y="0"/>
            <a:ext cx="4724400" cy="1066800"/>
          </a:xfrm>
        </p:spPr>
        <p:txBody>
          <a:bodyPr/>
          <a:lstStyle/>
          <a:p>
            <a:pPr eaLnBrk="1" hangingPunct="1">
              <a:defRPr/>
            </a:pPr>
            <a:r>
              <a:rPr lang="ar-JO" dirty="0">
                <a:solidFill>
                  <a:schemeClr val="tx1"/>
                </a:solidFill>
                <a:effectLst/>
                <a:latin typeface="Arial" panose="020B0604020202020204" pitchFamily="34" charset="0"/>
                <a:ea typeface="ＭＳ Ｐゴシック" charset="0"/>
                <a:cs typeface="Arial" panose="020B0604020202020204" pitchFamily="34" charset="0"/>
              </a:rPr>
              <a:t>الأناجيل</a:t>
            </a:r>
            <a:endParaRPr lang="en-US" dirty="0">
              <a:solidFill>
                <a:schemeClr val="tx1"/>
              </a:solidFill>
              <a:effectLst/>
              <a:latin typeface="Arial" panose="020B0604020202020204" pitchFamily="34" charset="0"/>
              <a:ea typeface="ＭＳ Ｐゴシック" charset="0"/>
              <a:cs typeface="Arial" panose="020B0604020202020204" pitchFamily="34" charset="0"/>
            </a:endParaRPr>
          </a:p>
        </p:txBody>
      </p:sp>
      <p:sp>
        <p:nvSpPr>
          <p:cNvPr id="150532" name="Text Box 11"/>
          <p:cNvSpPr txBox="1">
            <a:spLocks noChangeArrowheads="1"/>
          </p:cNvSpPr>
          <p:nvPr/>
        </p:nvSpPr>
        <p:spPr bwMode="auto">
          <a:xfrm>
            <a:off x="6" y="762000"/>
            <a:ext cx="4571999"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كتاب الموارد المرئية للكتاب المقدس ، 177</a:t>
            </a: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6572" name="Rectangle 12"/>
          <p:cNvSpPr>
            <a:spLocks noChangeArrowheads="1"/>
          </p:cNvSpPr>
          <p:nvPr/>
        </p:nvSpPr>
        <p:spPr bwMode="auto">
          <a:xfrm>
            <a:off x="0" y="1295400"/>
            <a:ext cx="9144000" cy="5105400"/>
          </a:xfrm>
          <a:prstGeom prst="rect">
            <a:avLst/>
          </a:prstGeom>
          <a:noFill/>
          <a:ln w="9525">
            <a:noFill/>
            <a:miter lim="800000"/>
            <a:headEnd/>
            <a:tailEnd/>
          </a:ln>
          <a:effectLst/>
        </p:spPr>
        <p:txBody>
          <a:bodyPr lIns="91376" tIns="45688" rIns="91376" bIns="45688"/>
          <a:lstStyle/>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altLang="ja-JP"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كلمة إنجيل تأتي من الكلمة الإنجليزية القديمة </a:t>
            </a:r>
            <a:r>
              <a:rPr lang="ar-JO" altLang="ja-JP" sz="2800" b="1" dirty="0">
                <a:solidFill>
                  <a:srgbClr val="FFFFFF"/>
                </a:solidFill>
                <a:latin typeface="Arial" panose="020B0604020202020204" pitchFamily="34" charset="0"/>
                <a:cs typeface="Arial" panose="020B0604020202020204" pitchFamily="34" charset="0"/>
              </a:rPr>
              <a:t>(</a:t>
            </a:r>
            <a:r>
              <a:rPr kumimoji="0" lang="ar-JO" altLang="ja-JP"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سحر الآلهة) وتترجم من الكلمة اليونانية الأخبار السارة</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في العصور القديمة أعلن دعاة الملوك عن بشرى ولادة الملك في جميع أنحاء مدن المملكة</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إنها تحمل نفس المعنى في العهد الجديد، فالأناجيل الأربعة تعلن البشرى عن يسوع</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عرف العالم القديم التاريخ والشعر والنبوة والرسائل لكن الإنجيل كان جديداً بالنسبة لهم</a:t>
            </a:r>
            <a:r>
              <a:rPr kumimoji="0" 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p>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هنا أعطى الكتاب الموحى لهم أكثر من مجرد تاريخ، لكنهم خلقوا الإيمان (يو 20: 30-31) من خلال إعلان الأخبار السارة أنه كما وعد العهد القديم أرسل الله المسيا إلى العالم</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6572">
                                            <p:txEl>
                                              <p:pRg st="0" end="0"/>
                                            </p:txEl>
                                          </p:spTgt>
                                        </p:tgtEl>
                                        <p:attrNameLst>
                                          <p:attrName>style.visibility</p:attrName>
                                        </p:attrNameLst>
                                      </p:cBhvr>
                                      <p:to>
                                        <p:strVal val="visible"/>
                                      </p:to>
                                    </p:set>
                                    <p:anim calcmode="lin" valueType="num">
                                      <p:cBhvr additive="base">
                                        <p:cTn id="7" dur="500" fill="hold"/>
                                        <p:tgtEl>
                                          <p:spTgt spid="665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7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6572">
                                            <p:txEl>
                                              <p:pRg st="1" end="1"/>
                                            </p:txEl>
                                          </p:spTgt>
                                        </p:tgtEl>
                                        <p:attrNameLst>
                                          <p:attrName>style.visibility</p:attrName>
                                        </p:attrNameLst>
                                      </p:cBhvr>
                                      <p:to>
                                        <p:strVal val="visible"/>
                                      </p:to>
                                    </p:set>
                                    <p:anim calcmode="lin" valueType="num">
                                      <p:cBhvr additive="base">
                                        <p:cTn id="13" dur="500" fill="hold"/>
                                        <p:tgtEl>
                                          <p:spTgt spid="6657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7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6572">
                                            <p:txEl>
                                              <p:pRg st="2" end="2"/>
                                            </p:txEl>
                                          </p:spTgt>
                                        </p:tgtEl>
                                        <p:attrNameLst>
                                          <p:attrName>style.visibility</p:attrName>
                                        </p:attrNameLst>
                                      </p:cBhvr>
                                      <p:to>
                                        <p:strVal val="visible"/>
                                      </p:to>
                                    </p:set>
                                    <p:anim calcmode="lin" valueType="num">
                                      <p:cBhvr additive="base">
                                        <p:cTn id="19" dur="500" fill="hold"/>
                                        <p:tgtEl>
                                          <p:spTgt spid="6657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7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6572">
                                            <p:txEl>
                                              <p:pRg st="3" end="3"/>
                                            </p:txEl>
                                          </p:spTgt>
                                        </p:tgtEl>
                                        <p:attrNameLst>
                                          <p:attrName>style.visibility</p:attrName>
                                        </p:attrNameLst>
                                      </p:cBhvr>
                                      <p:to>
                                        <p:strVal val="visible"/>
                                      </p:to>
                                    </p:set>
                                    <p:anim calcmode="lin" valueType="num">
                                      <p:cBhvr additive="base">
                                        <p:cTn id="25" dur="500" fill="hold"/>
                                        <p:tgtEl>
                                          <p:spTgt spid="6657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57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66572">
                                            <p:txEl>
                                              <p:pRg st="4" end="4"/>
                                            </p:txEl>
                                          </p:spTgt>
                                        </p:tgtEl>
                                        <p:attrNameLst>
                                          <p:attrName>style.visibility</p:attrName>
                                        </p:attrNameLst>
                                      </p:cBhvr>
                                      <p:to>
                                        <p:strVal val="visible"/>
                                      </p:to>
                                    </p:set>
                                    <p:anim calcmode="lin" valueType="num">
                                      <p:cBhvr additive="base">
                                        <p:cTn id="31" dur="500" fill="hold"/>
                                        <p:tgtEl>
                                          <p:spTgt spid="6657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6572">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2"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7" name="Picture 12" descr="calendar-full.jpg"/>
          <p:cNvPicPr>
            <a:picLocks noChangeAspect="1"/>
          </p:cNvPicPr>
          <p:nvPr/>
        </p:nvPicPr>
        <p:blipFill>
          <a:blip r:embed="rId3">
            <a:lum bright="-66000"/>
            <a:extLst>
              <a:ext uri="{28A0092B-C50C-407E-A947-70E740481C1C}">
                <a14:useLocalDpi xmlns:a14="http://schemas.microsoft.com/office/drawing/2010/main"/>
              </a:ext>
            </a:extLst>
          </a:blip>
          <a:srcRect/>
          <a:stretch>
            <a:fillRect/>
          </a:stretch>
        </p:blipFill>
        <p:spPr bwMode="auto">
          <a:xfrm>
            <a:off x="0" y="0"/>
            <a:ext cx="91503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1794" name="Text Box 2"/>
          <p:cNvSpPr txBox="1">
            <a:spLocks noChangeArrowheads="1"/>
          </p:cNvSpPr>
          <p:nvPr/>
        </p:nvSpPr>
        <p:spPr bwMode="auto">
          <a:xfrm>
            <a:off x="6070387" y="5149851"/>
            <a:ext cx="1010084" cy="1754262"/>
          </a:xfrm>
          <a:prstGeom prst="rect">
            <a:avLst/>
          </a:prstGeom>
          <a:noFill/>
          <a:ln w="12700" cap="sq">
            <a:noFill/>
            <a:miter lim="800000"/>
            <a:headEnd type="none" w="sm" len="sm"/>
            <a:tailEnd type="none" w="sm" len="sm"/>
          </a:ln>
          <a:effectLst>
            <a:outerShdw blurRad="63500" dist="35921" dir="2700000" algn="ctr" rotWithShape="0">
              <a:srgbClr val="000000">
                <a:alpha val="74998"/>
              </a:srgbClr>
            </a:outerShdw>
          </a:effec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95</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موت</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يوحنا</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93539" name="Text Box 3"/>
          <p:cNvSpPr txBox="1">
            <a:spLocks noChangeArrowheads="1"/>
          </p:cNvSpPr>
          <p:nvPr/>
        </p:nvSpPr>
        <p:spPr bwMode="auto">
          <a:xfrm>
            <a:off x="8382004" y="5"/>
            <a:ext cx="703910"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109</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1796" name="Text Box 4"/>
          <p:cNvSpPr txBox="1">
            <a:spLocks noChangeArrowheads="1"/>
          </p:cNvSpPr>
          <p:nvPr/>
        </p:nvSpPr>
        <p:spPr bwMode="auto">
          <a:xfrm rot="-4202986">
            <a:off x="6901001" y="3383021"/>
            <a:ext cx="2456664" cy="584711"/>
          </a:xfrm>
          <a:prstGeom prst="rect">
            <a:avLst/>
          </a:prstGeom>
          <a:solidFill>
            <a:schemeClr val="bg2"/>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القرن الثاني</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1797" name="Text Box 5"/>
          <p:cNvSpPr txBox="1">
            <a:spLocks noChangeArrowheads="1"/>
          </p:cNvSpPr>
          <p:nvPr/>
        </p:nvSpPr>
        <p:spPr bwMode="auto">
          <a:xfrm rot="-4030363">
            <a:off x="4920744" y="3122588"/>
            <a:ext cx="3066861" cy="584711"/>
          </a:xfrm>
          <a:prstGeom prst="rect">
            <a:avLst/>
          </a:prstGeom>
          <a:solidFill>
            <a:schemeClr val="bg2"/>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نهاية القرن الأول</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1798" name="Text Box 6"/>
          <p:cNvSpPr txBox="1">
            <a:spLocks noChangeArrowheads="1"/>
          </p:cNvSpPr>
          <p:nvPr/>
        </p:nvSpPr>
        <p:spPr bwMode="auto">
          <a:xfrm rot="-4037095">
            <a:off x="1733366" y="3585823"/>
            <a:ext cx="2069023" cy="584711"/>
          </a:xfrm>
          <a:prstGeom prst="rect">
            <a:avLst/>
          </a:prstGeom>
          <a:solidFill>
            <a:schemeClr val="bg2"/>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قبل 70 م</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1799" name="Text Box 7"/>
          <p:cNvSpPr txBox="1">
            <a:spLocks noChangeArrowheads="1"/>
          </p:cNvSpPr>
          <p:nvPr/>
        </p:nvSpPr>
        <p:spPr bwMode="auto">
          <a:xfrm>
            <a:off x="0" y="685804"/>
            <a:ext cx="9144000" cy="830932"/>
          </a:xfrm>
          <a:prstGeom prst="rect">
            <a:avLst/>
          </a:prstGeom>
          <a:solidFill>
            <a:schemeClr val="accent1"/>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التأليف أسهل في التحديد مما كان عليه عندما كتب يوحنا .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تم اقتراح ثلاث فترات لتاريخ الإنجيل:</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93544" name="Rectangle 8"/>
          <p:cNvSpPr>
            <a:spLocks noGrp="1" noChangeArrowheads="1"/>
          </p:cNvSpPr>
          <p:nvPr>
            <p:ph type="title" idx="4294967295"/>
          </p:nvPr>
        </p:nvSpPr>
        <p:spPr>
          <a:xfrm>
            <a:off x="2872741" y="76206"/>
            <a:ext cx="3396955" cy="523156"/>
          </a:xfrm>
          <a:solidFill>
            <a:schemeClr val="folHlink"/>
          </a:solidFill>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t">
            <a:spAutoFit/>
          </a:bodyPr>
          <a:lstStyle/>
          <a:p>
            <a:pPr eaLnBrk="1" hangingPunct="1"/>
            <a:r>
              <a:rPr lang="ar-JO" sz="2800" b="1" dirty="0">
                <a:solidFill>
                  <a:schemeClr val="bg2"/>
                </a:solidFill>
                <a:effectLst/>
                <a:latin typeface="Arial" panose="020B0604020202020204" pitchFamily="34" charset="0"/>
                <a:ea typeface="SimSun" charset="0"/>
                <a:cs typeface="Arial" panose="020B0604020202020204" pitchFamily="34" charset="0"/>
              </a:rPr>
              <a:t>اقتراحات تأريخ إنجيل يوحنا</a:t>
            </a:r>
            <a:endParaRPr lang="en-US" sz="2800" b="1" dirty="0">
              <a:solidFill>
                <a:schemeClr val="bg2"/>
              </a:solidFill>
              <a:effectLst/>
              <a:latin typeface="Arial" panose="020B0604020202020204" pitchFamily="34" charset="0"/>
              <a:ea typeface="SimSun" charset="0"/>
              <a:cs typeface="Arial" panose="020B0604020202020204" pitchFamily="34" charset="0"/>
            </a:endParaRPr>
          </a:p>
        </p:txBody>
      </p:sp>
      <p:sp>
        <p:nvSpPr>
          <p:cNvPr id="193545" name="Rectangle 9"/>
          <p:cNvSpPr>
            <a:spLocks noChangeArrowheads="1"/>
          </p:cNvSpPr>
          <p:nvPr/>
        </p:nvSpPr>
        <p:spPr bwMode="auto">
          <a:xfrm>
            <a:off x="457200" y="4892675"/>
            <a:ext cx="8153400" cy="228600"/>
          </a:xfrm>
          <a:prstGeom prst="rect">
            <a:avLst/>
          </a:prstGeom>
          <a:solidFill>
            <a:srgbClr val="000090"/>
          </a:solidFill>
          <a:ln w="9525">
            <a:solidFill>
              <a:schemeClr val="bg2"/>
            </a:solidFill>
            <a:miter lim="800000"/>
            <a:headEnd/>
            <a:tailEnd/>
          </a:ln>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61802" name="Text Box 10"/>
          <p:cNvSpPr txBox="1">
            <a:spLocks noChangeArrowheads="1"/>
          </p:cNvSpPr>
          <p:nvPr/>
        </p:nvSpPr>
        <p:spPr bwMode="auto">
          <a:xfrm>
            <a:off x="280410" y="5149851"/>
            <a:ext cx="1248931" cy="1754262"/>
          </a:xfrm>
          <a:prstGeom prst="rect">
            <a:avLst/>
          </a:prstGeom>
          <a:noFill/>
          <a:ln w="12700" cap="sq">
            <a:noFill/>
            <a:miter lim="800000"/>
            <a:headEnd type="none" w="sm" len="sm"/>
            <a:tailEnd type="none" w="sm" len="sm"/>
          </a:ln>
          <a:effectLst>
            <a:outerShdw blurRad="63500" dist="35921" dir="2700000" algn="ctr" rotWithShape="0">
              <a:srgbClr val="000000">
                <a:alpha val="74998"/>
              </a:srgbClr>
            </a:outerShdw>
          </a:effec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33</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موت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المسيح</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1803" name="Text Box 11"/>
          <p:cNvSpPr txBox="1">
            <a:spLocks noChangeArrowheads="1"/>
          </p:cNvSpPr>
          <p:nvPr/>
        </p:nvSpPr>
        <p:spPr bwMode="auto">
          <a:xfrm>
            <a:off x="2894156" y="5149851"/>
            <a:ext cx="1101455" cy="1754262"/>
          </a:xfrm>
          <a:prstGeom prst="rect">
            <a:avLst/>
          </a:prstGeom>
          <a:noFill/>
          <a:ln w="12700" cap="sq">
            <a:noFill/>
            <a:miter lim="800000"/>
            <a:headEnd type="none" w="sm" len="sm"/>
            <a:tailEnd type="none" w="sm" len="sm"/>
          </a:ln>
          <a:effectLst>
            <a:outerShdw blurRad="63500" dist="35921" dir="2700000" algn="ctr" rotWithShape="0">
              <a:srgbClr val="000000">
                <a:alpha val="74998"/>
              </a:srgbClr>
            </a:outerShdw>
          </a:effec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70</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تدمير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الهيكل</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1804" name="AutoShape 12"/>
          <p:cNvSpPr>
            <a:spLocks noChangeArrowheads="1"/>
          </p:cNvSpPr>
          <p:nvPr/>
        </p:nvSpPr>
        <p:spPr bwMode="auto">
          <a:xfrm>
            <a:off x="2514600" y="4648200"/>
            <a:ext cx="838200" cy="762000"/>
          </a:xfrm>
          <a:prstGeom prst="star4">
            <a:avLst>
              <a:gd name="adj" fmla="val 12500"/>
            </a:avLst>
          </a:prstGeom>
          <a:solidFill>
            <a:schemeClr val="hlink"/>
          </a:solidFill>
          <a:ln w="12700" cap="sq">
            <a:solidFill>
              <a:schemeClr val="tx1"/>
            </a:solidFill>
            <a:miter lim="800000"/>
            <a:headEnd type="none" w="sm" len="sm"/>
            <a:tailEnd type="none" w="sm" len="sm"/>
          </a:ln>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1799"/>
                                        </p:tgtEl>
                                        <p:attrNameLst>
                                          <p:attrName>style.visibility</p:attrName>
                                        </p:attrNameLst>
                                      </p:cBhvr>
                                      <p:to>
                                        <p:strVal val="visible"/>
                                      </p:to>
                                    </p:set>
                                    <p:anim calcmode="lin" valueType="num">
                                      <p:cBhvr>
                                        <p:cTn id="7" dur="500" fill="hold"/>
                                        <p:tgtEl>
                                          <p:spTgt spid="161799"/>
                                        </p:tgtEl>
                                        <p:attrNameLst>
                                          <p:attrName>ppt_w</p:attrName>
                                        </p:attrNameLst>
                                      </p:cBhvr>
                                      <p:tavLst>
                                        <p:tav tm="0">
                                          <p:val>
                                            <p:fltVal val="0"/>
                                          </p:val>
                                        </p:tav>
                                        <p:tav tm="100000">
                                          <p:val>
                                            <p:strVal val="#ppt_w"/>
                                          </p:val>
                                        </p:tav>
                                      </p:tavLst>
                                    </p:anim>
                                    <p:anim calcmode="lin" valueType="num">
                                      <p:cBhvr>
                                        <p:cTn id="8" dur="500" fill="hold"/>
                                        <p:tgtEl>
                                          <p:spTgt spid="16179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1796"/>
                                        </p:tgtEl>
                                        <p:attrNameLst>
                                          <p:attrName>style.visibility</p:attrName>
                                        </p:attrNameLst>
                                      </p:cBhvr>
                                      <p:to>
                                        <p:strVal val="visible"/>
                                      </p:to>
                                    </p:set>
                                    <p:anim calcmode="lin" valueType="num">
                                      <p:cBhvr additive="base">
                                        <p:cTn id="13" dur="500" fill="hold"/>
                                        <p:tgtEl>
                                          <p:spTgt spid="161796"/>
                                        </p:tgtEl>
                                        <p:attrNameLst>
                                          <p:attrName>ppt_x</p:attrName>
                                        </p:attrNameLst>
                                      </p:cBhvr>
                                      <p:tavLst>
                                        <p:tav tm="0">
                                          <p:val>
                                            <p:strVal val="0-#ppt_w/2"/>
                                          </p:val>
                                        </p:tav>
                                        <p:tav tm="100000">
                                          <p:val>
                                            <p:strVal val="#ppt_x"/>
                                          </p:val>
                                        </p:tav>
                                      </p:tavLst>
                                    </p:anim>
                                    <p:anim calcmode="lin" valueType="num">
                                      <p:cBhvr additive="base">
                                        <p:cTn id="14" dur="500" fill="hold"/>
                                        <p:tgtEl>
                                          <p:spTgt spid="16179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1797"/>
                                        </p:tgtEl>
                                        <p:attrNameLst>
                                          <p:attrName>style.visibility</p:attrName>
                                        </p:attrNameLst>
                                      </p:cBhvr>
                                      <p:to>
                                        <p:strVal val="visible"/>
                                      </p:to>
                                    </p:set>
                                    <p:anim calcmode="lin" valueType="num">
                                      <p:cBhvr additive="base">
                                        <p:cTn id="19" dur="500" fill="hold"/>
                                        <p:tgtEl>
                                          <p:spTgt spid="161797"/>
                                        </p:tgtEl>
                                        <p:attrNameLst>
                                          <p:attrName>ppt_x</p:attrName>
                                        </p:attrNameLst>
                                      </p:cBhvr>
                                      <p:tavLst>
                                        <p:tav tm="0">
                                          <p:val>
                                            <p:strVal val="0-#ppt_w/2"/>
                                          </p:val>
                                        </p:tav>
                                        <p:tav tm="100000">
                                          <p:val>
                                            <p:strVal val="#ppt_x"/>
                                          </p:val>
                                        </p:tav>
                                      </p:tavLst>
                                    </p:anim>
                                    <p:anim calcmode="lin" valueType="num">
                                      <p:cBhvr additive="base">
                                        <p:cTn id="20" dur="500" fill="hold"/>
                                        <p:tgtEl>
                                          <p:spTgt spid="16179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1798"/>
                                        </p:tgtEl>
                                        <p:attrNameLst>
                                          <p:attrName>style.visibility</p:attrName>
                                        </p:attrNameLst>
                                      </p:cBhvr>
                                      <p:to>
                                        <p:strVal val="visible"/>
                                      </p:to>
                                    </p:set>
                                    <p:anim calcmode="lin" valueType="num">
                                      <p:cBhvr additive="base">
                                        <p:cTn id="25" dur="500" fill="hold"/>
                                        <p:tgtEl>
                                          <p:spTgt spid="161798"/>
                                        </p:tgtEl>
                                        <p:attrNameLst>
                                          <p:attrName>ppt_x</p:attrName>
                                        </p:attrNameLst>
                                      </p:cBhvr>
                                      <p:tavLst>
                                        <p:tav tm="0">
                                          <p:val>
                                            <p:strVal val="0-#ppt_w/2"/>
                                          </p:val>
                                        </p:tav>
                                        <p:tav tm="100000">
                                          <p:val>
                                            <p:strVal val="#ppt_x"/>
                                          </p:val>
                                        </p:tav>
                                      </p:tavLst>
                                    </p:anim>
                                    <p:anim calcmode="lin" valueType="num">
                                      <p:cBhvr additive="base">
                                        <p:cTn id="26" dur="500" fill="hold"/>
                                        <p:tgtEl>
                                          <p:spTgt spid="16179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61804"/>
                                        </p:tgtEl>
                                        <p:attrNameLst>
                                          <p:attrName>style.visibility</p:attrName>
                                        </p:attrNameLst>
                                      </p:cBhvr>
                                      <p:to>
                                        <p:strVal val="visible"/>
                                      </p:to>
                                    </p:set>
                                    <p:animEffect transition="in" filter="dissolve">
                                      <p:cBhvr>
                                        <p:cTn id="31" dur="500"/>
                                        <p:tgtEl>
                                          <p:spTgt spid="161804"/>
                                        </p:tgtEl>
                                      </p:cBhvr>
                                    </p:animEffect>
                                  </p:childTnLst>
                                </p:cTn>
                              </p:par>
                              <p:par>
                                <p:cTn id="32" presetID="6" presetClass="emph" presetSubtype="0" fill="hold" grpId="1" nodeType="withEffect">
                                  <p:stCondLst>
                                    <p:cond delay="0"/>
                                  </p:stCondLst>
                                  <p:childTnLst>
                                    <p:animScale>
                                      <p:cBhvr>
                                        <p:cTn id="33" dur="2000" fill="hold"/>
                                        <p:tgtEl>
                                          <p:spTgt spid="16180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6" grpId="0" animBg="1" autoUpdateAnimBg="0"/>
      <p:bldP spid="161797" grpId="0" animBg="1" autoUpdateAnimBg="0"/>
      <p:bldP spid="161798" grpId="0" animBg="1" autoUpdateAnimBg="0"/>
      <p:bldP spid="161799" grpId="0" animBg="1" autoUpdateAnimBg="0"/>
      <p:bldP spid="161804" grpId="0" animBg="1"/>
      <p:bldP spid="16180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5" name="Picture 1026" descr="Herods Temp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863" y="-185738"/>
            <a:ext cx="9229726" cy="72294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43" name="Rectangle 1027"/>
          <p:cNvSpPr>
            <a:spLocks noGrp="1" noChangeArrowheads="1"/>
          </p:cNvSpPr>
          <p:nvPr>
            <p:ph type="title"/>
          </p:nvPr>
        </p:nvSpPr>
        <p:spPr>
          <a:xfrm>
            <a:off x="0" y="-152400"/>
            <a:ext cx="9144000" cy="914400"/>
          </a:xfrm>
          <a:effectLst>
            <a:outerShdw blurRad="63500" dist="35921" dir="2700000" algn="ctr" rotWithShape="0">
              <a:srgbClr val="000000">
                <a:alpha val="74998"/>
              </a:srgbClr>
            </a:outerShdw>
          </a:effectLst>
        </p:spPr>
        <p:txBody>
          <a:bodyPr/>
          <a:lstStyle/>
          <a:p>
            <a:pPr eaLnBrk="1" hangingPunct="1">
              <a:defRPr/>
            </a:pPr>
            <a:r>
              <a:rPr lang="ar-JO" sz="4000" b="1" dirty="0">
                <a:latin typeface="Arial" panose="020B0604020202020204" pitchFamily="34" charset="0"/>
                <a:ea typeface="ＭＳ Ｐゴシック" charset="0"/>
                <a:cs typeface="Arial" panose="020B0604020202020204" pitchFamily="34" charset="0"/>
              </a:rPr>
              <a:t>صمد الهيكل حتى 70 م</a:t>
            </a:r>
            <a:endParaRPr lang="en-US" sz="4000" b="1" dirty="0">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ChangeArrowheads="1"/>
          </p:cNvSpPr>
          <p:nvPr>
            <p:ph type="title"/>
          </p:nvPr>
        </p:nvSpPr>
        <p:spPr>
          <a:xfrm>
            <a:off x="3657600" y="152400"/>
            <a:ext cx="5486400" cy="1066800"/>
          </a:xfrm>
        </p:spPr>
        <p:txBody>
          <a:bodyPr/>
          <a:lstStyle/>
          <a:p>
            <a:pPr eaLnBrk="1" hangingPunct="1"/>
            <a:r>
              <a:rPr lang="ar-JO" dirty="0">
                <a:solidFill>
                  <a:schemeClr val="bg1"/>
                </a:solidFill>
                <a:latin typeface="Arial" panose="020B0604020202020204" pitchFamily="34" charset="0"/>
                <a:ea typeface="ＭＳ Ｐゴシック" charset="0"/>
                <a:cs typeface="Arial" panose="020B0604020202020204" pitchFamily="34" charset="0"/>
              </a:rPr>
              <a:t>قلعة أنطونيا</a:t>
            </a: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pic>
        <p:nvPicPr>
          <p:cNvPr id="197634" name="Picture 3" descr="antonia fortres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554169"/>
            <a:ext cx="9144000" cy="5303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7635" name="Picture 4" descr="inner court of the antonia fortres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
            <a:ext cx="3644900" cy="2474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1" name="Picture 2" descr="Siege Righ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29000" y="0"/>
            <a:ext cx="571023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9682" name="Picture 3" descr="Siege Lef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0"/>
            <a:ext cx="47339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5892" name="Rectangle 4"/>
          <p:cNvSpPr>
            <a:spLocks noGrp="1" noChangeArrowheads="1"/>
          </p:cNvSpPr>
          <p:nvPr>
            <p:ph type="title"/>
          </p:nvPr>
        </p:nvSpPr>
        <p:spPr>
          <a:xfrm>
            <a:off x="0" y="266700"/>
            <a:ext cx="4648200" cy="495300"/>
          </a:xfrm>
        </p:spPr>
        <p:txBody>
          <a:bodyPr/>
          <a:lstStyle/>
          <a:p>
            <a:pPr eaLnBrk="1" hangingPunct="1">
              <a:defRPr/>
            </a:pPr>
            <a:r>
              <a:rPr lang="ar-JO" sz="3600" b="1" dirty="0">
                <a:solidFill>
                  <a:schemeClr val="hlink"/>
                </a:solidFill>
                <a:latin typeface="Arial" panose="020B0604020202020204" pitchFamily="34" charset="0"/>
                <a:ea typeface="ＭＳ Ｐゴシック" charset="0"/>
                <a:cs typeface="Arial" panose="020B0604020202020204" pitchFamily="34" charset="0"/>
              </a:rPr>
              <a:t>مهاجمة الهيكل</a:t>
            </a:r>
            <a:endParaRPr lang="en-US" dirty="0">
              <a:latin typeface="Arial" panose="020B0604020202020204" pitchFamily="34" charset="0"/>
              <a:ea typeface="ＭＳ Ｐゴシック" charset="0"/>
              <a:cs typeface="Arial" panose="020B0604020202020204" pitchFamily="34" charset="0"/>
            </a:endParaRPr>
          </a:p>
        </p:txBody>
      </p:sp>
      <p:sp>
        <p:nvSpPr>
          <p:cNvPr id="165893" name="AutoShape 5"/>
          <p:cNvSpPr>
            <a:spLocks noChangeArrowheads="1"/>
          </p:cNvSpPr>
          <p:nvPr/>
        </p:nvSpPr>
        <p:spPr bwMode="auto">
          <a:xfrm rot="-5400000">
            <a:off x="4343400" y="4267200"/>
            <a:ext cx="2133600" cy="1066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hlink"/>
          </a:solidFill>
          <a:ln w="9525">
            <a:solidFill>
              <a:schemeClr val="tx1"/>
            </a:solidFill>
            <a:miter lim="800000"/>
            <a:headEnd/>
            <a:tailEnd/>
          </a:ln>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99685" name="Text Box 7"/>
          <p:cNvSpPr txBox="1">
            <a:spLocks noChangeArrowheads="1"/>
          </p:cNvSpPr>
          <p:nvPr/>
        </p:nvSpPr>
        <p:spPr bwMode="auto">
          <a:xfrm>
            <a:off x="2" y="4419603"/>
            <a:ext cx="1343508" cy="461600"/>
          </a:xfrm>
          <a:prstGeom prst="rect">
            <a:avLst/>
          </a:prstGeom>
          <a:solidFill>
            <a:schemeClr val="bg1"/>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بركة الضأن</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 name="Rectangle 4"/>
          <p:cNvSpPr>
            <a:spLocks noChangeArrowheads="1"/>
          </p:cNvSpPr>
          <p:nvPr/>
        </p:nvSpPr>
        <p:spPr bwMode="auto">
          <a:xfrm>
            <a:off x="0" y="914400"/>
            <a:ext cx="4648200" cy="495300"/>
          </a:xfrm>
          <a:prstGeom prst="rect">
            <a:avLst/>
          </a:prstGeom>
          <a:noFill/>
          <a:ln w="9525">
            <a:noFill/>
            <a:miter lim="800000"/>
            <a:headEnd/>
            <a:tailEnd/>
          </a:ln>
        </p:spPr>
        <p:txBody>
          <a:bodyPr lIns="92010" tIns="46005" rIns="92010" bIns="46005"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0033"/>
                </a:solidFill>
                <a:effectLst>
                  <a:outerShdw blurRad="38100" dist="38100" dir="2700000" algn="tl">
                    <a:srgbClr val="000000"/>
                  </a:outerShdw>
                </a:effectLst>
                <a:uLnTx/>
                <a:uFillTx/>
                <a:latin typeface="Arial" panose="020B0604020202020204" pitchFamily="34" charset="0"/>
                <a:cs typeface="Arial" panose="020B0604020202020204" pitchFamily="34" charset="0"/>
              </a:rPr>
              <a:t>أيلول 70 م</a:t>
            </a:r>
            <a:endParaRPr kumimoji="0" lang="en-US" sz="3600" b="1" i="0" u="none" strike="noStrike" kern="1200" cap="none" spc="0" normalizeH="0" baseline="0" noProof="0" dirty="0">
              <a:ln>
                <a:noFill/>
              </a:ln>
              <a:solidFill>
                <a:srgbClr val="FF0033"/>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5893"/>
                                        </p:tgtEl>
                                        <p:attrNameLst>
                                          <p:attrName>style.visibility</p:attrName>
                                        </p:attrNameLst>
                                      </p:cBhvr>
                                      <p:to>
                                        <p:strVal val="visible"/>
                                      </p:to>
                                    </p:set>
                                    <p:animEffect transition="in" filter="wipe(down)">
                                      <p:cBhvr>
                                        <p:cTn id="7" dur="500"/>
                                        <p:tgtEl>
                                          <p:spTgt spid="165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ChangeArrowheads="1"/>
          </p:cNvSpPr>
          <p:nvPr>
            <p:ph type="title"/>
          </p:nvPr>
        </p:nvSpPr>
        <p:spPr>
          <a:xfrm>
            <a:off x="457200" y="274638"/>
            <a:ext cx="3733800" cy="2316162"/>
          </a:xfrm>
        </p:spPr>
        <p:txBody>
          <a:bodyPr/>
          <a:lstStyle/>
          <a:p>
            <a:pPr eaLnBrk="1" hangingPunct="1"/>
            <a:r>
              <a:rPr lang="ar-JO" dirty="0">
                <a:solidFill>
                  <a:schemeClr val="bg1"/>
                </a:solidFill>
                <a:latin typeface="Arial" panose="020B0604020202020204" pitchFamily="34" charset="0"/>
                <a:ea typeface="ＭＳ Ｐゴシック" charset="0"/>
                <a:cs typeface="Arial" panose="020B0604020202020204" pitchFamily="34" charset="0"/>
              </a:rPr>
              <a:t>بركة</a:t>
            </a:r>
            <a:br>
              <a:rPr lang="ar-JO" dirty="0">
                <a:solidFill>
                  <a:schemeClr val="bg1"/>
                </a:solidFill>
                <a:latin typeface="Arial" panose="020B0604020202020204" pitchFamily="34" charset="0"/>
                <a:ea typeface="ＭＳ Ｐゴシック" charset="0"/>
                <a:cs typeface="Arial" panose="020B0604020202020204" pitchFamily="34" charset="0"/>
              </a:rPr>
            </a:br>
            <a:r>
              <a:rPr lang="ar-JO" dirty="0">
                <a:solidFill>
                  <a:schemeClr val="bg1"/>
                </a:solidFill>
                <a:latin typeface="Arial" panose="020B0604020202020204" pitchFamily="34" charset="0"/>
                <a:ea typeface="ＭＳ Ｐゴシック" charset="0"/>
                <a:cs typeface="Arial" panose="020B0604020202020204" pitchFamily="34" charset="0"/>
              </a:rPr>
              <a:t>إسرائيل</a:t>
            </a: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pic>
        <p:nvPicPr>
          <p:cNvPr id="201730" name="Picture 3" descr="the pool of isrea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0" y="152400"/>
            <a:ext cx="4110038" cy="655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1731" name="Text Box 4"/>
          <p:cNvSpPr txBox="1">
            <a:spLocks noChangeArrowheads="1"/>
          </p:cNvSpPr>
          <p:nvPr/>
        </p:nvSpPr>
        <p:spPr bwMode="auto">
          <a:xfrm>
            <a:off x="304806" y="3124201"/>
            <a:ext cx="3902075" cy="1077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(بركة الضأن جنوب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بركة بيت حسدا)</a:t>
            </a: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7" name="Picture 5" descr="John 5 Bethesda Pool in Movie on Joh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685800"/>
            <a:ext cx="9144000" cy="5121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7938" name="Rectangle 2"/>
          <p:cNvSpPr>
            <a:spLocks noGrp="1" noChangeArrowheads="1"/>
          </p:cNvSpPr>
          <p:nvPr>
            <p:ph type="ctrTitle"/>
          </p:nvPr>
        </p:nvSpPr>
        <p:spPr>
          <a:xfrm>
            <a:off x="685800" y="228600"/>
            <a:ext cx="7772400" cy="685800"/>
          </a:xfrm>
          <a:solidFill>
            <a:schemeClr val="tx1"/>
          </a:solidFill>
        </p:spPr>
        <p:txBody>
          <a:bodyPr/>
          <a:lstStyle/>
          <a:p>
            <a:pPr eaLnBrk="1" hangingPunct="1">
              <a:defRPr/>
            </a:pPr>
            <a:r>
              <a:rPr lang="ar-JO" b="1" dirty="0">
                <a:solidFill>
                  <a:schemeClr val="bg1"/>
                </a:solidFill>
                <a:effectLst>
                  <a:outerShdw blurRad="38100" dist="38100" dir="2700000" algn="tl">
                    <a:srgbClr val="DDDDDD"/>
                  </a:outerShdw>
                </a:effectLst>
                <a:latin typeface="Arial" charset="0"/>
                <a:ea typeface="ＭＳ Ｐゴシック" charset="0"/>
                <a:cs typeface="Arial" charset="0"/>
              </a:rPr>
              <a:t>بركة بيت حسدا</a:t>
            </a:r>
            <a:endParaRPr lang="en-US" b="1" dirty="0">
              <a:solidFill>
                <a:schemeClr val="bg1"/>
              </a:solidFill>
              <a:effectLst>
                <a:outerShdw blurRad="38100" dist="38100" dir="2700000" algn="tl">
                  <a:srgbClr val="DDDDDD"/>
                </a:outerShdw>
              </a:effectLst>
              <a:latin typeface="Arial" charset="0"/>
              <a:ea typeface="ＭＳ Ｐゴシック" charset="0"/>
              <a:cs typeface="Arial" charset="0"/>
            </a:endParaRPr>
          </a:p>
        </p:txBody>
      </p:sp>
      <p:sp>
        <p:nvSpPr>
          <p:cNvPr id="167945" name="Rectangle 9"/>
          <p:cNvSpPr>
            <a:spLocks noChangeArrowheads="1"/>
          </p:cNvSpPr>
          <p:nvPr/>
        </p:nvSpPr>
        <p:spPr bwMode="auto">
          <a:xfrm>
            <a:off x="1143000" y="5105400"/>
            <a:ext cx="8001000" cy="17526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10" tIns="46005" rIns="92010" bIns="46005" anchor="ctr"/>
          <a:lstStyle/>
          <a:p>
            <a:pPr marL="0" marR="0" lvl="0" indent="0" algn="ctr" defTabSz="914400" rtl="0" eaLnBrk="1" fontAlgn="base" latinLnBrk="0" hangingPunct="1">
              <a:lnSpc>
                <a:spcPct val="100000"/>
              </a:lnSpc>
              <a:spcBef>
                <a:spcPct val="20000"/>
              </a:spcBef>
              <a:spcAft>
                <a:spcPct val="0"/>
              </a:spcAft>
              <a:buClr>
                <a:srgbClr val="3366FF"/>
              </a:buClr>
              <a:buSzPct val="80000"/>
              <a:buFont typeface="Wingdings" charset="0"/>
              <a:buNone/>
              <a:tabLst/>
              <a:defRPr/>
            </a:pPr>
            <a:r>
              <a:rPr kumimoji="0" lang="ar-JO"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و في أورشليم عند باب الضأن بركة </a:t>
            </a:r>
          </a:p>
          <a:p>
            <a:pPr marL="0" marR="0" lvl="0" indent="0" algn="ctr" defTabSz="914400" rtl="0" eaLnBrk="1" fontAlgn="base" latinLnBrk="0" hangingPunct="1">
              <a:lnSpc>
                <a:spcPct val="100000"/>
              </a:lnSpc>
              <a:spcBef>
                <a:spcPct val="20000"/>
              </a:spcBef>
              <a:spcAft>
                <a:spcPct val="0"/>
              </a:spcAft>
              <a:buClr>
                <a:srgbClr val="3366FF"/>
              </a:buClr>
              <a:buSzPct val="80000"/>
              <a:buFont typeface="Wingdings" charset="0"/>
              <a:buNone/>
              <a:tabLst/>
              <a:defRPr/>
            </a:pPr>
            <a:r>
              <a:rPr kumimoji="0" lang="ar-JO"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يقال لها بالعبرانية بيت حسدا</a:t>
            </a:r>
            <a:endParaRPr kumimoji="0" lang="en-US"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r" defTabSz="914400" rtl="0" eaLnBrk="1" fontAlgn="base" latinLnBrk="0" hangingPunct="1">
              <a:lnSpc>
                <a:spcPct val="100000"/>
              </a:lnSpc>
              <a:spcBef>
                <a:spcPct val="20000"/>
              </a:spcBef>
              <a:spcAft>
                <a:spcPct val="0"/>
              </a:spcAft>
              <a:buClr>
                <a:srgbClr val="3366FF"/>
              </a:buClr>
              <a:buSzPct val="80000"/>
              <a:buFont typeface="Wingdings" charset="0"/>
              <a:buNone/>
              <a:tabLst/>
              <a:defRPr/>
            </a:pPr>
            <a:r>
              <a:rPr kumimoji="0" lang="ar-JO"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يوحنا 5: 2</a:t>
            </a:r>
            <a:endPar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67938"/>
                                        </p:tgtEl>
                                        <p:attrNameLst>
                                          <p:attrName>style.visibility</p:attrName>
                                        </p:attrNameLst>
                                      </p:cBhvr>
                                      <p:to>
                                        <p:strVal val="visible"/>
                                      </p:to>
                                    </p:set>
                                    <p:anim calcmode="lin" valueType="num">
                                      <p:cBhvr>
                                        <p:cTn id="7" dur="500" fill="hold"/>
                                        <p:tgtEl>
                                          <p:spTgt spid="167938"/>
                                        </p:tgtEl>
                                        <p:attrNameLst>
                                          <p:attrName>ppt_w</p:attrName>
                                        </p:attrNameLst>
                                      </p:cBhvr>
                                      <p:tavLst>
                                        <p:tav tm="0">
                                          <p:val>
                                            <p:fltVal val="0"/>
                                          </p:val>
                                        </p:tav>
                                        <p:tav tm="100000">
                                          <p:val>
                                            <p:strVal val="#ppt_w"/>
                                          </p:val>
                                        </p:tav>
                                      </p:tavLst>
                                    </p:anim>
                                    <p:anim calcmode="lin" valueType="num">
                                      <p:cBhvr>
                                        <p:cTn id="8" dur="500" fill="hold"/>
                                        <p:tgtEl>
                                          <p:spTgt spid="167938"/>
                                        </p:tgtEl>
                                        <p:attrNameLst>
                                          <p:attrName>ppt_h</p:attrName>
                                        </p:attrNameLst>
                                      </p:cBhvr>
                                      <p:tavLst>
                                        <p:tav tm="0">
                                          <p:val>
                                            <p:fltVal val="0"/>
                                          </p:val>
                                        </p:tav>
                                        <p:tav tm="100000">
                                          <p:val>
                                            <p:strVal val="#ppt_h"/>
                                          </p:val>
                                        </p:tav>
                                      </p:tavLst>
                                    </p:anim>
                                    <p:animEffect transition="in" filter="fade">
                                      <p:cBhvr>
                                        <p:cTn id="9" dur="500"/>
                                        <p:tgtEl>
                                          <p:spTgt spid="1679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67945">
                                            <p:bg/>
                                          </p:spTgt>
                                        </p:tgtEl>
                                        <p:attrNameLst>
                                          <p:attrName>style.visibility</p:attrName>
                                        </p:attrNameLst>
                                      </p:cBhvr>
                                      <p:to>
                                        <p:strVal val="visible"/>
                                      </p:to>
                                    </p:set>
                                    <p:anim calcmode="lin" valueType="num">
                                      <p:cBhvr>
                                        <p:cTn id="14" dur="500" fill="hold"/>
                                        <p:tgtEl>
                                          <p:spTgt spid="167945">
                                            <p:bg/>
                                          </p:spTgt>
                                        </p:tgtEl>
                                        <p:attrNameLst>
                                          <p:attrName>ppt_w</p:attrName>
                                        </p:attrNameLst>
                                      </p:cBhvr>
                                      <p:tavLst>
                                        <p:tav tm="0">
                                          <p:val>
                                            <p:fltVal val="0"/>
                                          </p:val>
                                        </p:tav>
                                        <p:tav tm="100000">
                                          <p:val>
                                            <p:strVal val="#ppt_w"/>
                                          </p:val>
                                        </p:tav>
                                      </p:tavLst>
                                    </p:anim>
                                    <p:anim calcmode="lin" valueType="num">
                                      <p:cBhvr>
                                        <p:cTn id="15" dur="500" fill="hold"/>
                                        <p:tgtEl>
                                          <p:spTgt spid="167945">
                                            <p:bg/>
                                          </p:spTgt>
                                        </p:tgtEl>
                                        <p:attrNameLst>
                                          <p:attrName>ppt_h</p:attrName>
                                        </p:attrNameLst>
                                      </p:cBhvr>
                                      <p:tavLst>
                                        <p:tav tm="0">
                                          <p:val>
                                            <p:fltVal val="0"/>
                                          </p:val>
                                        </p:tav>
                                        <p:tav tm="100000">
                                          <p:val>
                                            <p:strVal val="#ppt_h"/>
                                          </p:val>
                                        </p:tav>
                                      </p:tavLst>
                                    </p:anim>
                                    <p:animEffect transition="in" filter="fade">
                                      <p:cBhvr>
                                        <p:cTn id="16" dur="500"/>
                                        <p:tgtEl>
                                          <p:spTgt spid="167945">
                                            <p:bg/>
                                          </p:spTgt>
                                        </p:tgtEl>
                                      </p:cBhvr>
                                    </p:animEffect>
                                  </p:childTnLst>
                                </p:cTn>
                              </p:par>
                            </p:childTnLst>
                          </p:cTn>
                        </p:par>
                        <p:par>
                          <p:cTn id="17" fill="hold" nodeType="afterGroup">
                            <p:stCondLst>
                              <p:cond delay="500"/>
                            </p:stCondLst>
                            <p:childTnLst>
                              <p:par>
                                <p:cTn id="18" presetID="53" presetClass="entr" presetSubtype="0" fill="hold" grpId="0" nodeType="afterEffect">
                                  <p:stCondLst>
                                    <p:cond delay="0"/>
                                  </p:stCondLst>
                                  <p:childTnLst>
                                    <p:set>
                                      <p:cBhvr>
                                        <p:cTn id="19" dur="1" fill="hold">
                                          <p:stCondLst>
                                            <p:cond delay="0"/>
                                          </p:stCondLst>
                                        </p:cTn>
                                        <p:tgtEl>
                                          <p:spTgt spid="167945">
                                            <p:txEl>
                                              <p:pRg st="0" end="0"/>
                                            </p:txEl>
                                          </p:spTgt>
                                        </p:tgtEl>
                                        <p:attrNameLst>
                                          <p:attrName>style.visibility</p:attrName>
                                        </p:attrNameLst>
                                      </p:cBhvr>
                                      <p:to>
                                        <p:strVal val="visible"/>
                                      </p:to>
                                    </p:set>
                                    <p:anim calcmode="lin" valueType="num">
                                      <p:cBhvr>
                                        <p:cTn id="20" dur="500" fill="hold"/>
                                        <p:tgtEl>
                                          <p:spTgt spid="167945">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67945">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167945">
                                            <p:txEl>
                                              <p:pRg st="0" end="0"/>
                                            </p:txEl>
                                          </p:spTgt>
                                        </p:tgtEl>
                                      </p:cBhvr>
                                    </p:animEffect>
                                  </p:childTnLst>
                                </p:cTn>
                              </p:par>
                            </p:childTnLst>
                          </p:cTn>
                        </p:par>
                        <p:par>
                          <p:cTn id="23" fill="hold">
                            <p:stCondLst>
                              <p:cond delay="1000"/>
                            </p:stCondLst>
                            <p:childTnLst>
                              <p:par>
                                <p:cTn id="24" presetID="53" presetClass="entr" presetSubtype="0" fill="hold" grpId="0" nodeType="afterEffect">
                                  <p:stCondLst>
                                    <p:cond delay="0"/>
                                  </p:stCondLst>
                                  <p:childTnLst>
                                    <p:set>
                                      <p:cBhvr>
                                        <p:cTn id="25" dur="1" fill="hold">
                                          <p:stCondLst>
                                            <p:cond delay="0"/>
                                          </p:stCondLst>
                                        </p:cTn>
                                        <p:tgtEl>
                                          <p:spTgt spid="167945">
                                            <p:txEl>
                                              <p:pRg st="1" end="1"/>
                                            </p:txEl>
                                          </p:spTgt>
                                        </p:tgtEl>
                                        <p:attrNameLst>
                                          <p:attrName>style.visibility</p:attrName>
                                        </p:attrNameLst>
                                      </p:cBhvr>
                                      <p:to>
                                        <p:strVal val="visible"/>
                                      </p:to>
                                    </p:set>
                                    <p:anim calcmode="lin" valueType="num">
                                      <p:cBhvr>
                                        <p:cTn id="26" dur="500" fill="hold"/>
                                        <p:tgtEl>
                                          <p:spTgt spid="167945">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167945">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167945">
                                            <p:txEl>
                                              <p:pRg st="1" end="1"/>
                                            </p:txEl>
                                          </p:spTgt>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167945">
                                            <p:txEl>
                                              <p:pRg st="2" end="2"/>
                                            </p:txEl>
                                          </p:spTgt>
                                        </p:tgtEl>
                                        <p:attrNameLst>
                                          <p:attrName>style.visibility</p:attrName>
                                        </p:attrNameLst>
                                      </p:cBhvr>
                                      <p:to>
                                        <p:strVal val="visible"/>
                                      </p:to>
                                    </p:set>
                                    <p:anim calcmode="lin" valueType="num">
                                      <p:cBhvr>
                                        <p:cTn id="31" dur="500" fill="hold"/>
                                        <p:tgtEl>
                                          <p:spTgt spid="167945">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167945">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1679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animBg="1"/>
      <p:bldP spid="167945"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5" name="Picture 6" descr="Bethesda pool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52400"/>
            <a:ext cx="9144000" cy="701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7941" name="Picture 5" descr="Bethesda poo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08417" y="457200"/>
            <a:ext cx="5335587" cy="339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7938" name="Rectangle 2"/>
          <p:cNvSpPr>
            <a:spLocks noGrp="1" noChangeArrowheads="1"/>
          </p:cNvSpPr>
          <p:nvPr>
            <p:ph type="ctrTitle"/>
          </p:nvPr>
        </p:nvSpPr>
        <p:spPr>
          <a:xfrm>
            <a:off x="685800" y="228600"/>
            <a:ext cx="7772400" cy="685800"/>
          </a:xfrm>
          <a:solidFill>
            <a:schemeClr val="tx1"/>
          </a:solidFill>
        </p:spPr>
        <p:txBody>
          <a:bodyPr/>
          <a:lstStyle/>
          <a:p>
            <a:pPr eaLnBrk="1" hangingPunct="1">
              <a:defRPr/>
            </a:pPr>
            <a:r>
              <a:rPr lang="ar-JO" b="1" dirty="0">
                <a:solidFill>
                  <a:schemeClr val="bg1"/>
                </a:solidFill>
                <a:effectLst>
                  <a:outerShdw blurRad="38100" dist="38100" dir="2700000" algn="tl">
                    <a:srgbClr val="DDDDDD"/>
                  </a:outerShdw>
                </a:effectLst>
                <a:latin typeface="Arial" charset="0"/>
                <a:ea typeface="ＭＳ Ｐゴシック" charset="0"/>
                <a:cs typeface="Arial" charset="0"/>
              </a:rPr>
              <a:t>بركة بيت حسدا</a:t>
            </a:r>
            <a:endParaRPr lang="en-US" b="1" dirty="0">
              <a:solidFill>
                <a:schemeClr val="bg1"/>
              </a:solidFill>
              <a:effectLst>
                <a:outerShdw blurRad="38100" dist="38100" dir="2700000" algn="tl">
                  <a:srgbClr val="DDDDDD"/>
                </a:outerShdw>
              </a:effectLst>
              <a:latin typeface="Arial" charset="0"/>
              <a:ea typeface="ＭＳ Ｐゴシック" charset="0"/>
              <a:cs typeface="Arial" charset="0"/>
            </a:endParaRPr>
          </a:p>
        </p:txBody>
      </p:sp>
      <p:sp>
        <p:nvSpPr>
          <p:cNvPr id="167945" name="Rectangle 9"/>
          <p:cNvSpPr>
            <a:spLocks noChangeArrowheads="1"/>
          </p:cNvSpPr>
          <p:nvPr/>
        </p:nvSpPr>
        <p:spPr bwMode="auto">
          <a:xfrm>
            <a:off x="1143000" y="5105400"/>
            <a:ext cx="8001000" cy="1752600"/>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10" tIns="46005" rIns="92010" bIns="46005" anchor="ctr"/>
          <a:lstStyle/>
          <a:p>
            <a:pPr marL="0" marR="0" lvl="0" indent="0" algn="ctr" defTabSz="914400" rtl="0" eaLnBrk="1" fontAlgn="base" latinLnBrk="0" hangingPunct="1">
              <a:lnSpc>
                <a:spcPct val="100000"/>
              </a:lnSpc>
              <a:spcBef>
                <a:spcPct val="20000"/>
              </a:spcBef>
              <a:spcAft>
                <a:spcPct val="0"/>
              </a:spcAft>
              <a:buClr>
                <a:srgbClr val="3366FF"/>
              </a:buClr>
              <a:buSzPct val="80000"/>
              <a:buFont typeface="Wingdings" charset="0"/>
              <a:buNone/>
              <a:tabLst/>
              <a:defRPr/>
            </a:pPr>
            <a:r>
              <a:rPr kumimoji="0" lang="ar-JO"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و في أورشليم عند باب الضأن بركة </a:t>
            </a:r>
          </a:p>
          <a:p>
            <a:pPr marL="0" marR="0" lvl="0" indent="0" algn="ctr" defTabSz="914400" rtl="0" eaLnBrk="1" fontAlgn="base" latinLnBrk="0" hangingPunct="1">
              <a:lnSpc>
                <a:spcPct val="100000"/>
              </a:lnSpc>
              <a:spcBef>
                <a:spcPct val="20000"/>
              </a:spcBef>
              <a:spcAft>
                <a:spcPct val="0"/>
              </a:spcAft>
              <a:buClr>
                <a:srgbClr val="3366FF"/>
              </a:buClr>
              <a:buSzPct val="80000"/>
              <a:buFont typeface="Wingdings" charset="0"/>
              <a:buNone/>
              <a:tabLst/>
              <a:defRPr/>
            </a:pPr>
            <a:r>
              <a:rPr kumimoji="0" lang="ar-JO"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يقال لها بالعبرانية بيت حسدا</a:t>
            </a:r>
            <a:endParaRPr kumimoji="0" lang="en-US"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r" defTabSz="914400" rtl="0" eaLnBrk="1" fontAlgn="base" latinLnBrk="0" hangingPunct="1">
              <a:lnSpc>
                <a:spcPct val="100000"/>
              </a:lnSpc>
              <a:spcBef>
                <a:spcPct val="20000"/>
              </a:spcBef>
              <a:spcAft>
                <a:spcPct val="0"/>
              </a:spcAft>
              <a:buClr>
                <a:srgbClr val="3366FF"/>
              </a:buClr>
              <a:buSzPct val="80000"/>
              <a:buFont typeface="Wingdings" charset="0"/>
              <a:buNone/>
              <a:tabLst/>
              <a:defRPr/>
            </a:pPr>
            <a:r>
              <a:rPr kumimoji="0" lang="ar-JO"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يوحنا 5: 2</a:t>
            </a:r>
            <a:endPar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7941"/>
                                        </p:tgtEl>
                                        <p:attrNameLst>
                                          <p:attrName>style.visibility</p:attrName>
                                        </p:attrNameLst>
                                      </p:cBhvr>
                                      <p:to>
                                        <p:strVal val="visible"/>
                                      </p:to>
                                    </p:set>
                                    <p:anim calcmode="lin" valueType="num">
                                      <p:cBhvr>
                                        <p:cTn id="7" dur="500" fill="hold"/>
                                        <p:tgtEl>
                                          <p:spTgt spid="167941"/>
                                        </p:tgtEl>
                                        <p:attrNameLst>
                                          <p:attrName>ppt_w</p:attrName>
                                        </p:attrNameLst>
                                      </p:cBhvr>
                                      <p:tavLst>
                                        <p:tav tm="0">
                                          <p:val>
                                            <p:fltVal val="0"/>
                                          </p:val>
                                        </p:tav>
                                        <p:tav tm="100000">
                                          <p:val>
                                            <p:strVal val="#ppt_w"/>
                                          </p:val>
                                        </p:tav>
                                      </p:tavLst>
                                    </p:anim>
                                    <p:anim calcmode="lin" valueType="num">
                                      <p:cBhvr>
                                        <p:cTn id="8" dur="500" fill="hold"/>
                                        <p:tgtEl>
                                          <p:spTgt spid="167941"/>
                                        </p:tgtEl>
                                        <p:attrNameLst>
                                          <p:attrName>ppt_h</p:attrName>
                                        </p:attrNameLst>
                                      </p:cBhvr>
                                      <p:tavLst>
                                        <p:tav tm="0">
                                          <p:val>
                                            <p:fltVal val="0"/>
                                          </p:val>
                                        </p:tav>
                                        <p:tav tm="100000">
                                          <p:val>
                                            <p:strVal val="#ppt_h"/>
                                          </p:val>
                                        </p:tav>
                                      </p:tavLst>
                                    </p:anim>
                                    <p:animEffect transition="in" filter="fade">
                                      <p:cBhvr>
                                        <p:cTn id="9" dur="500"/>
                                        <p:tgtEl>
                                          <p:spTgt spid="167941"/>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67938"/>
                                        </p:tgtEl>
                                        <p:attrNameLst>
                                          <p:attrName>style.visibility</p:attrName>
                                        </p:attrNameLst>
                                      </p:cBhvr>
                                      <p:to>
                                        <p:strVal val="visible"/>
                                      </p:to>
                                    </p:set>
                                    <p:anim calcmode="lin" valueType="num">
                                      <p:cBhvr>
                                        <p:cTn id="13" dur="500" fill="hold"/>
                                        <p:tgtEl>
                                          <p:spTgt spid="167938"/>
                                        </p:tgtEl>
                                        <p:attrNameLst>
                                          <p:attrName>ppt_w</p:attrName>
                                        </p:attrNameLst>
                                      </p:cBhvr>
                                      <p:tavLst>
                                        <p:tav tm="0">
                                          <p:val>
                                            <p:fltVal val="0"/>
                                          </p:val>
                                        </p:tav>
                                        <p:tav tm="100000">
                                          <p:val>
                                            <p:strVal val="#ppt_w"/>
                                          </p:val>
                                        </p:tav>
                                      </p:tavLst>
                                    </p:anim>
                                    <p:anim calcmode="lin" valueType="num">
                                      <p:cBhvr>
                                        <p:cTn id="14" dur="500" fill="hold"/>
                                        <p:tgtEl>
                                          <p:spTgt spid="167938"/>
                                        </p:tgtEl>
                                        <p:attrNameLst>
                                          <p:attrName>ppt_h</p:attrName>
                                        </p:attrNameLst>
                                      </p:cBhvr>
                                      <p:tavLst>
                                        <p:tav tm="0">
                                          <p:val>
                                            <p:fltVal val="0"/>
                                          </p:val>
                                        </p:tav>
                                        <p:tav tm="100000">
                                          <p:val>
                                            <p:strVal val="#ppt_h"/>
                                          </p:val>
                                        </p:tav>
                                      </p:tavLst>
                                    </p:anim>
                                    <p:animEffect transition="in" filter="fade">
                                      <p:cBhvr>
                                        <p:cTn id="15" dur="500"/>
                                        <p:tgtEl>
                                          <p:spTgt spid="16793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67945">
                                            <p:bg/>
                                          </p:spTgt>
                                        </p:tgtEl>
                                        <p:attrNameLst>
                                          <p:attrName>style.visibility</p:attrName>
                                        </p:attrNameLst>
                                      </p:cBhvr>
                                      <p:to>
                                        <p:strVal val="visible"/>
                                      </p:to>
                                    </p:set>
                                    <p:anim calcmode="lin" valueType="num">
                                      <p:cBhvr>
                                        <p:cTn id="20" dur="500" fill="hold"/>
                                        <p:tgtEl>
                                          <p:spTgt spid="167945">
                                            <p:bg/>
                                          </p:spTgt>
                                        </p:tgtEl>
                                        <p:attrNameLst>
                                          <p:attrName>ppt_w</p:attrName>
                                        </p:attrNameLst>
                                      </p:cBhvr>
                                      <p:tavLst>
                                        <p:tav tm="0">
                                          <p:val>
                                            <p:fltVal val="0"/>
                                          </p:val>
                                        </p:tav>
                                        <p:tav tm="100000">
                                          <p:val>
                                            <p:strVal val="#ppt_w"/>
                                          </p:val>
                                        </p:tav>
                                      </p:tavLst>
                                    </p:anim>
                                    <p:anim calcmode="lin" valueType="num">
                                      <p:cBhvr>
                                        <p:cTn id="21" dur="500" fill="hold"/>
                                        <p:tgtEl>
                                          <p:spTgt spid="167945">
                                            <p:bg/>
                                          </p:spTgt>
                                        </p:tgtEl>
                                        <p:attrNameLst>
                                          <p:attrName>ppt_h</p:attrName>
                                        </p:attrNameLst>
                                      </p:cBhvr>
                                      <p:tavLst>
                                        <p:tav tm="0">
                                          <p:val>
                                            <p:fltVal val="0"/>
                                          </p:val>
                                        </p:tav>
                                        <p:tav tm="100000">
                                          <p:val>
                                            <p:strVal val="#ppt_h"/>
                                          </p:val>
                                        </p:tav>
                                      </p:tavLst>
                                    </p:anim>
                                    <p:animEffect transition="in" filter="fade">
                                      <p:cBhvr>
                                        <p:cTn id="22" dur="500"/>
                                        <p:tgtEl>
                                          <p:spTgt spid="167945">
                                            <p:bg/>
                                          </p:spTgt>
                                        </p:tgtEl>
                                      </p:cBhvr>
                                    </p:animEffect>
                                  </p:childTnLst>
                                </p:cTn>
                              </p:par>
                            </p:childTnLst>
                          </p:cTn>
                        </p:par>
                        <p:par>
                          <p:cTn id="23" fill="hold" nodeType="afterGroup">
                            <p:stCondLst>
                              <p:cond delay="500"/>
                            </p:stCondLst>
                            <p:childTnLst>
                              <p:par>
                                <p:cTn id="24" presetID="53" presetClass="entr" presetSubtype="0" fill="hold" grpId="0" nodeType="afterEffect">
                                  <p:stCondLst>
                                    <p:cond delay="0"/>
                                  </p:stCondLst>
                                  <p:childTnLst>
                                    <p:set>
                                      <p:cBhvr>
                                        <p:cTn id="25" dur="1" fill="hold">
                                          <p:stCondLst>
                                            <p:cond delay="0"/>
                                          </p:stCondLst>
                                        </p:cTn>
                                        <p:tgtEl>
                                          <p:spTgt spid="167945">
                                            <p:txEl>
                                              <p:pRg st="0" end="0"/>
                                            </p:txEl>
                                          </p:spTgt>
                                        </p:tgtEl>
                                        <p:attrNameLst>
                                          <p:attrName>style.visibility</p:attrName>
                                        </p:attrNameLst>
                                      </p:cBhvr>
                                      <p:to>
                                        <p:strVal val="visible"/>
                                      </p:to>
                                    </p:set>
                                    <p:anim calcmode="lin" valueType="num">
                                      <p:cBhvr>
                                        <p:cTn id="26" dur="500" fill="hold"/>
                                        <p:tgtEl>
                                          <p:spTgt spid="167945">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167945">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167945">
                                            <p:txEl>
                                              <p:pRg st="0" end="0"/>
                                            </p:txEl>
                                          </p:spTgt>
                                        </p:tgtEl>
                                      </p:cBhvr>
                                    </p:animEffect>
                                  </p:childTnLst>
                                </p:cTn>
                              </p:par>
                            </p:childTnLst>
                          </p:cTn>
                        </p:par>
                        <p:par>
                          <p:cTn id="29" fill="hold">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167945">
                                            <p:txEl>
                                              <p:pRg st="1" end="1"/>
                                            </p:txEl>
                                          </p:spTgt>
                                        </p:tgtEl>
                                        <p:attrNameLst>
                                          <p:attrName>style.visibility</p:attrName>
                                        </p:attrNameLst>
                                      </p:cBhvr>
                                      <p:to>
                                        <p:strVal val="visible"/>
                                      </p:to>
                                    </p:set>
                                    <p:anim calcmode="lin" valueType="num">
                                      <p:cBhvr>
                                        <p:cTn id="32" dur="500" fill="hold"/>
                                        <p:tgtEl>
                                          <p:spTgt spid="167945">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167945">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167945">
                                            <p:txEl>
                                              <p:pRg st="1" end="1"/>
                                            </p:txEl>
                                          </p:spTgt>
                                        </p:tgtEl>
                                      </p:cBhvr>
                                    </p:animEffect>
                                  </p:childTnLst>
                                </p:cTn>
                              </p:par>
                            </p:childTnLst>
                          </p:cTn>
                        </p:par>
                        <p:par>
                          <p:cTn id="35" fill="hold">
                            <p:stCondLst>
                              <p:cond delay="1500"/>
                            </p:stCondLst>
                            <p:childTnLst>
                              <p:par>
                                <p:cTn id="36" presetID="53" presetClass="entr" presetSubtype="0" fill="hold" grpId="0" nodeType="afterEffect">
                                  <p:stCondLst>
                                    <p:cond delay="0"/>
                                  </p:stCondLst>
                                  <p:childTnLst>
                                    <p:set>
                                      <p:cBhvr>
                                        <p:cTn id="37" dur="1" fill="hold">
                                          <p:stCondLst>
                                            <p:cond delay="0"/>
                                          </p:stCondLst>
                                        </p:cTn>
                                        <p:tgtEl>
                                          <p:spTgt spid="167945">
                                            <p:txEl>
                                              <p:pRg st="2" end="2"/>
                                            </p:txEl>
                                          </p:spTgt>
                                        </p:tgtEl>
                                        <p:attrNameLst>
                                          <p:attrName>style.visibility</p:attrName>
                                        </p:attrNameLst>
                                      </p:cBhvr>
                                      <p:to>
                                        <p:strVal val="visible"/>
                                      </p:to>
                                    </p:set>
                                    <p:anim calcmode="lin" valueType="num">
                                      <p:cBhvr>
                                        <p:cTn id="38" dur="500" fill="hold"/>
                                        <p:tgtEl>
                                          <p:spTgt spid="167945">
                                            <p:txEl>
                                              <p:pRg st="2" end="2"/>
                                            </p:txEl>
                                          </p:spTgt>
                                        </p:tgtEl>
                                        <p:attrNameLst>
                                          <p:attrName>ppt_w</p:attrName>
                                        </p:attrNameLst>
                                      </p:cBhvr>
                                      <p:tavLst>
                                        <p:tav tm="0">
                                          <p:val>
                                            <p:fltVal val="0"/>
                                          </p:val>
                                        </p:tav>
                                        <p:tav tm="100000">
                                          <p:val>
                                            <p:strVal val="#ppt_w"/>
                                          </p:val>
                                        </p:tav>
                                      </p:tavLst>
                                    </p:anim>
                                    <p:anim calcmode="lin" valueType="num">
                                      <p:cBhvr>
                                        <p:cTn id="39" dur="500" fill="hold"/>
                                        <p:tgtEl>
                                          <p:spTgt spid="167945">
                                            <p:txEl>
                                              <p:pRg st="2" end="2"/>
                                            </p:txEl>
                                          </p:spTgt>
                                        </p:tgtEl>
                                        <p:attrNameLst>
                                          <p:attrName>ppt_h</p:attrName>
                                        </p:attrNameLst>
                                      </p:cBhvr>
                                      <p:tavLst>
                                        <p:tav tm="0">
                                          <p:val>
                                            <p:fltVal val="0"/>
                                          </p:val>
                                        </p:tav>
                                        <p:tav tm="100000">
                                          <p:val>
                                            <p:strVal val="#ppt_h"/>
                                          </p:val>
                                        </p:tav>
                                      </p:tavLst>
                                    </p:anim>
                                    <p:animEffect transition="in" filter="fade">
                                      <p:cBhvr>
                                        <p:cTn id="40" dur="500"/>
                                        <p:tgtEl>
                                          <p:spTgt spid="1679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animBg="1"/>
      <p:bldP spid="167945"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ChangeArrowheads="1"/>
          </p:cNvSpPr>
          <p:nvPr>
            <p:ph type="subTitle" idx="1"/>
          </p:nvPr>
        </p:nvSpPr>
        <p:spPr/>
        <p:txBody>
          <a:bodyPr/>
          <a:lstStyle/>
          <a:p>
            <a:pPr eaLnBrk="1" hangingPunct="1">
              <a:buFont typeface="Wingdings" charset="0"/>
              <a:buNone/>
            </a:pPr>
            <a:endParaRPr lang="en-US">
              <a:latin typeface="Arial" panose="020B0604020202020204" pitchFamily="34" charset="0"/>
              <a:ea typeface="ＭＳ Ｐゴシック" charset="0"/>
              <a:cs typeface="Arial" panose="020B0604020202020204" pitchFamily="34" charset="0"/>
            </a:endParaRPr>
          </a:p>
        </p:txBody>
      </p:sp>
      <p:pic>
        <p:nvPicPr>
          <p:cNvPr id="207874" name="Picture 3" descr="Bethesda ruin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79650" y="-6350"/>
            <a:ext cx="6864350" cy="686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8964" name="Rectangle 4"/>
          <p:cNvSpPr>
            <a:spLocks noGrp="1" noChangeArrowheads="1"/>
          </p:cNvSpPr>
          <p:nvPr>
            <p:ph type="ctrTitle"/>
          </p:nvPr>
        </p:nvSpPr>
        <p:spPr>
          <a:xfrm>
            <a:off x="685800" y="228600"/>
            <a:ext cx="7772400" cy="685800"/>
          </a:xfrm>
          <a:solidFill>
            <a:schemeClr val="tx1"/>
          </a:solidFill>
        </p:spPr>
        <p:txBody>
          <a:bodyPr/>
          <a:lstStyle/>
          <a:p>
            <a:pPr eaLnBrk="1" hangingPunct="1">
              <a:defRPr/>
            </a:pPr>
            <a:r>
              <a:rPr lang="ar-JO" b="1" dirty="0">
                <a:solidFill>
                  <a:schemeClr val="bg1"/>
                </a:solidFill>
                <a:effectLst>
                  <a:outerShdw blurRad="38100" dist="38100" dir="2700000" algn="tl">
                    <a:srgbClr val="DDDDDD"/>
                  </a:outerShdw>
                </a:effectLst>
                <a:latin typeface="Arial" panose="020B0604020202020204" pitchFamily="34" charset="0"/>
                <a:ea typeface="ＭＳ Ｐゴシック" charset="0"/>
                <a:cs typeface="Arial" panose="020B0604020202020204" pitchFamily="34" charset="0"/>
              </a:rPr>
              <a:t>حطام بركة بيت حسدا</a:t>
            </a:r>
            <a:endParaRPr lang="en-US" b="1" dirty="0">
              <a:solidFill>
                <a:schemeClr val="bg1"/>
              </a:solidFill>
              <a:effectLst>
                <a:outerShdw blurRad="38100" dist="38100" dir="2700000" algn="tl">
                  <a:srgbClr val="DDDDDD"/>
                </a:outerShdw>
              </a:effectLst>
              <a:latin typeface="Arial" panose="020B0604020202020204" pitchFamily="34" charset="0"/>
              <a:ea typeface="ＭＳ Ｐゴシック" charset="0"/>
              <a:cs typeface="Arial" panose="020B0604020202020204" pitchFamily="34" charset="0"/>
            </a:endParaRPr>
          </a:p>
        </p:txBody>
      </p:sp>
      <p:pic>
        <p:nvPicPr>
          <p:cNvPr id="207876" name="Picture 9" descr="Pools of Bethesd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1752601"/>
            <a:ext cx="2971800" cy="4521200"/>
          </a:xfrm>
          <a:prstGeom prst="rect">
            <a:avLst/>
          </a:prstGeom>
          <a:noFill/>
          <a:ln w="57150">
            <a:solidFill>
              <a:srgbClr val="FFFCF3"/>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9090" name="Group 2"/>
          <p:cNvGraphicFramePr>
            <a:graphicFrameLocks noGrp="1"/>
          </p:cNvGraphicFramePr>
          <p:nvPr>
            <p:ph type="tbl" idx="1"/>
            <p:extLst>
              <p:ext uri="{D42A27DB-BD31-4B8C-83A1-F6EECF244321}">
                <p14:modId xmlns:p14="http://schemas.microsoft.com/office/powerpoint/2010/main" val="326166117"/>
              </p:ext>
            </p:extLst>
          </p:nvPr>
        </p:nvGraphicFramePr>
        <p:xfrm>
          <a:off x="0" y="639764"/>
          <a:ext cx="9144000" cy="6260222"/>
        </p:xfrm>
        <a:graphic>
          <a:graphicData uri="http://schemas.openxmlformats.org/drawingml/2006/table">
            <a:tbl>
              <a:tblPr/>
              <a:tblGrid>
                <a:gridCol w="182721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30388">
                  <a:extLst>
                    <a:ext uri="{9D8B030D-6E8A-4147-A177-3AD203B41FA5}">
                      <a16:colId xmlns:a16="http://schemas.microsoft.com/office/drawing/2014/main" val="20003"/>
                    </a:ext>
                  </a:extLst>
                </a:gridCol>
                <a:gridCol w="1827212">
                  <a:extLst>
                    <a:ext uri="{9D8B030D-6E8A-4147-A177-3AD203B41FA5}">
                      <a16:colId xmlns:a16="http://schemas.microsoft.com/office/drawing/2014/main" val="20004"/>
                    </a:ext>
                  </a:extLst>
                </a:gridCol>
              </a:tblGrid>
              <a:tr h="427625">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متى</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مرقس</a:t>
                      </a:r>
                      <a:endParaRPr kumimoji="0" lang="en-US"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لوقا</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يوحنا</a:t>
                      </a:r>
                      <a:endParaRPr kumimoji="0" lang="en-US"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extLst>
                  <a:ext uri="{0D108BD9-81ED-4DB2-BD59-A6C34878D82A}">
                    <a16:rowId xmlns:a16="http://schemas.microsoft.com/office/drawing/2014/main" val="10000"/>
                  </a:ext>
                </a:extLst>
              </a:tr>
              <a:tr h="763802">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الوظيفة قبل الخلاص</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عشار</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لا شيء (شاب)</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طبيب</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صياد</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427625">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العرق</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يهودي</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يهودي</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أممي</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يهودي</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763802">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الوظيفة والموهبة الروحية</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رسول</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خادم أو راعي</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خادم أو معلم</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رسول</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47788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  </a:t>
                      </a: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القراء</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000" b="1" i="0" u="none" strike="noStrike" cap="none" normalizeH="0" baseline="0" dirty="0">
                        <a:ln>
                          <a:noFill/>
                        </a:ln>
                        <a:solidFill>
                          <a:schemeClr val="bg2"/>
                        </a:solidFill>
                        <a:effectLst/>
                        <a:latin typeface="Arial" panose="020B0604020202020204" pitchFamily="34" charset="0"/>
                        <a:ea typeface="ＭＳ Ｐゴシック"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000" b="1" i="0" u="none" strike="noStrike" cap="none" normalizeH="0" baseline="0">
                        <a:ln>
                          <a:noFill/>
                        </a:ln>
                        <a:solidFill>
                          <a:schemeClr val="bg2"/>
                        </a:solidFill>
                        <a:effectLst/>
                        <a:latin typeface="Arial" panose="020B0604020202020204" pitchFamily="34" charset="0"/>
                        <a:ea typeface="ＭＳ Ｐゴシック"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000" b="1" i="0" u="none" strike="noStrike" cap="none" normalizeH="0" baseline="0">
                        <a:ln>
                          <a:noFill/>
                        </a:ln>
                        <a:solidFill>
                          <a:schemeClr val="bg2"/>
                        </a:solidFill>
                        <a:effectLst/>
                        <a:latin typeface="Arial" panose="020B0604020202020204" pitchFamily="34" charset="0"/>
                        <a:ea typeface="ＭＳ Ｐゴシック"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000" b="1" i="0" u="none" strike="noStrike" cap="none" normalizeH="0" baseline="0">
                        <a:ln>
                          <a:noFill/>
                        </a:ln>
                        <a:solidFill>
                          <a:schemeClr val="bg2"/>
                        </a:solidFill>
                        <a:effectLst/>
                        <a:latin typeface="Arial" panose="020B0604020202020204" pitchFamily="34" charset="0"/>
                        <a:ea typeface="ＭＳ Ｐゴシック"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710014">
                <a:tc>
                  <a:txBody>
                    <a:bodyPr/>
                    <a:lstStyle/>
                    <a:p>
                      <a:pPr marL="342900" marR="0" lvl="0" indent="-342900" algn="ctr" defTabSz="914400" rtl="0" eaLnBrk="1" fontAlgn="base" latinLnBrk="0" hangingPunct="1">
                        <a:lnSpc>
                          <a:spcPct val="100000"/>
                        </a:lnSpc>
                        <a:spcBef>
                          <a:spcPct val="20000"/>
                        </a:spcBef>
                        <a:spcAft>
                          <a:spcPct val="0"/>
                        </a:spcAft>
                        <a:buClrTx/>
                        <a:buSzPct val="80000"/>
                        <a:buFont typeface="Arial"/>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عرقياً</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اليهود</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الرومان</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الأمم (اليونانيون)</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العالم</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829139">
                <a:tc>
                  <a:txBody>
                    <a:bodyPr/>
                    <a:lstStyle/>
                    <a:p>
                      <a:pPr marL="342900" marR="0" lvl="0" indent="-342900" algn="ctr" defTabSz="914400" rtl="0" eaLnBrk="1" fontAlgn="base" latinLnBrk="0" hangingPunct="1">
                        <a:lnSpc>
                          <a:spcPct val="100000"/>
                        </a:lnSpc>
                        <a:spcBef>
                          <a:spcPct val="20000"/>
                        </a:spcBef>
                        <a:spcAft>
                          <a:spcPct val="0"/>
                        </a:spcAft>
                        <a:buClrTx/>
                        <a:buSzPct val="80000"/>
                        <a:buFont typeface="Arial"/>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الفائدة</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معجزات</a:t>
                      </a:r>
                      <a:r>
                        <a:rPr kumimoji="0" lang="en-US"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 </a:t>
                      </a:r>
                    </a:p>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a:t>
                      </a: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1 كو 1: 22</a:t>
                      </a:r>
                      <a:r>
                        <a:rPr kumimoji="0" lang="en-US"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000" b="1" i="0" u="none" strike="noStrike" cap="none" normalizeH="0" baseline="0">
                          <a:ln>
                            <a:noFill/>
                          </a:ln>
                          <a:solidFill>
                            <a:schemeClr val="bg2"/>
                          </a:solidFill>
                          <a:effectLst/>
                          <a:latin typeface="Arial" panose="020B0604020202020204" pitchFamily="34" charset="0"/>
                          <a:ea typeface="SimSun" charset="0"/>
                          <a:cs typeface="Arial" panose="020B0604020202020204" pitchFamily="34" charset="0"/>
                        </a:rPr>
                        <a:t> </a:t>
                      </a:r>
                      <a:endParaRPr kumimoji="0" lang="en-US" sz="2000" b="1" i="0" u="none" strike="noStrike" cap="none" normalizeH="0" baseline="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الحكمة</a:t>
                      </a:r>
                      <a:r>
                        <a:rPr kumimoji="0" lang="en-US"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 </a:t>
                      </a:r>
                    </a:p>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a:t>
                      </a: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1 كو 1: 22</a:t>
                      </a:r>
                      <a:r>
                        <a:rPr kumimoji="0" lang="en-US"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000" b="1" i="0" u="none" strike="noStrike" cap="none" normalizeH="0" baseline="0">
                          <a:ln>
                            <a:noFill/>
                          </a:ln>
                          <a:solidFill>
                            <a:schemeClr val="bg2"/>
                          </a:solidFill>
                          <a:effectLst/>
                          <a:latin typeface="Arial" panose="020B0604020202020204" pitchFamily="34" charset="0"/>
                          <a:ea typeface="SimSun" charset="0"/>
                          <a:cs typeface="Arial" panose="020B0604020202020204" pitchFamily="34" charset="0"/>
                        </a:rPr>
                        <a:t> </a:t>
                      </a:r>
                      <a:endParaRPr kumimoji="0" lang="en-US" sz="2000" b="1" i="0" u="none" strike="noStrike" cap="none" normalizeH="0" baseline="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427625">
                <a:tc>
                  <a:txBody>
                    <a:bodyPr/>
                    <a:lstStyle/>
                    <a:p>
                      <a:pPr marL="342900" marR="0" lvl="0" indent="-342900" algn="ctr" defTabSz="914400" rtl="0" eaLnBrk="1" fontAlgn="base" latinLnBrk="0" hangingPunct="1">
                        <a:lnSpc>
                          <a:spcPct val="100000"/>
                        </a:lnSpc>
                        <a:spcBef>
                          <a:spcPct val="20000"/>
                        </a:spcBef>
                        <a:spcAft>
                          <a:spcPct val="0"/>
                        </a:spcAft>
                        <a:buClrTx/>
                        <a:buSzPct val="80000"/>
                        <a:buFont typeface="Arial"/>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روحياً</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غير مؤمنين</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مؤمنين</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غير مؤمنين</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غير مؤمنين</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1432704">
                <a:tc>
                  <a:txBody>
                    <a:bodyPr/>
                    <a:lstStyle/>
                    <a:p>
                      <a:pPr marL="342900" marR="0" lvl="0" indent="-342900" algn="ctr" defTabSz="914400" rtl="0" eaLnBrk="1" fontAlgn="base" latinLnBrk="0" hangingPunct="1">
                        <a:lnSpc>
                          <a:spcPct val="100000"/>
                        </a:lnSpc>
                        <a:spcBef>
                          <a:spcPct val="20000"/>
                        </a:spcBef>
                        <a:spcAft>
                          <a:spcPct val="0"/>
                        </a:spcAft>
                        <a:buClrTx/>
                        <a:buSzPct val="80000"/>
                        <a:buFont typeface="Arial"/>
                        <a:buNone/>
                        <a:tabLst/>
                      </a:pPr>
                      <a:r>
                        <a:rPr kumimoji="0" lang="ar-JO"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الحاجة الأساسية</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تقديم المسيانية والملكوت</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قدوة في المعاناة (حض على التلمذة)</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العالمية (وتوسع الملكوت)</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الألوهية</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bl>
          </a:graphicData>
        </a:graphic>
      </p:graphicFrame>
      <p:sp>
        <p:nvSpPr>
          <p:cNvPr id="209983" name="Text Box 70"/>
          <p:cNvSpPr txBox="1">
            <a:spLocks noChangeArrowheads="1"/>
          </p:cNvSpPr>
          <p:nvPr/>
        </p:nvSpPr>
        <p:spPr bwMode="auto">
          <a:xfrm>
            <a:off x="8604254" y="-26984"/>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rPr>
              <a:t>52</a:t>
            </a:r>
            <a:endParaRPr kumimoji="0" lang="en-US"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endParaRPr>
          </a:p>
        </p:txBody>
      </p:sp>
      <p:sp>
        <p:nvSpPr>
          <p:cNvPr id="209984" name="Rectangle 71"/>
          <p:cNvSpPr>
            <a:spLocks noGrp="1" noChangeArrowheads="1"/>
          </p:cNvSpPr>
          <p:nvPr>
            <p:ph type="title"/>
          </p:nvPr>
        </p:nvSpPr>
        <p:spPr>
          <a:xfrm>
            <a:off x="3288697" y="1"/>
            <a:ext cx="2568203" cy="461600"/>
          </a:xfrm>
          <a:solidFill>
            <a:schemeClr val="bg2"/>
          </a:solidFill>
        </p:spPr>
        <p:txBody>
          <a:bodyPr wrap="none" anchor="t">
            <a:spAutoFit/>
          </a:bodyPr>
          <a:lstStyle/>
          <a:p>
            <a:pPr eaLnBrk="1" hangingPunct="1"/>
            <a:r>
              <a:rPr lang="ar-JO" sz="2400" b="1" dirty="0">
                <a:solidFill>
                  <a:schemeClr val="tx1"/>
                </a:solidFill>
                <a:latin typeface="Arial" charset="0"/>
                <a:ea typeface="SimSun" charset="0"/>
                <a:cs typeface="SimSun" charset="0"/>
              </a:rPr>
              <a:t>مقارنة الأناجيل الأربعة</a:t>
            </a:r>
            <a:endParaRPr lang="en-US" sz="2400" b="1" dirty="0">
              <a:solidFill>
                <a:schemeClr val="tx1"/>
              </a:solidFill>
              <a:latin typeface="Arial" charset="0"/>
              <a:ea typeface="SimSun" charset="0"/>
              <a:cs typeface="SimSun"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1138" name="Group 2"/>
          <p:cNvGraphicFramePr>
            <a:graphicFrameLocks noGrp="1"/>
          </p:cNvGraphicFramePr>
          <p:nvPr>
            <p:ph type="tbl" idx="1"/>
            <p:extLst>
              <p:ext uri="{D42A27DB-BD31-4B8C-83A1-F6EECF244321}">
                <p14:modId xmlns:p14="http://schemas.microsoft.com/office/powerpoint/2010/main" val="1675969244"/>
              </p:ext>
            </p:extLst>
          </p:nvPr>
        </p:nvGraphicFramePr>
        <p:xfrm>
          <a:off x="0" y="914400"/>
          <a:ext cx="9144000" cy="6075862"/>
        </p:xfrm>
        <a:graphic>
          <a:graphicData uri="http://schemas.openxmlformats.org/drawingml/2006/table">
            <a:tbl>
              <a:tblPr/>
              <a:tblGrid>
                <a:gridCol w="182721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30388">
                  <a:extLst>
                    <a:ext uri="{9D8B030D-6E8A-4147-A177-3AD203B41FA5}">
                      <a16:colId xmlns:a16="http://schemas.microsoft.com/office/drawing/2014/main" val="20003"/>
                    </a:ext>
                  </a:extLst>
                </a:gridCol>
                <a:gridCol w="1827212">
                  <a:extLst>
                    <a:ext uri="{9D8B030D-6E8A-4147-A177-3AD203B41FA5}">
                      <a16:colId xmlns:a16="http://schemas.microsoft.com/office/drawing/2014/main" val="20004"/>
                    </a:ext>
                  </a:extLst>
                </a:gridCol>
              </a:tblGrid>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متى</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مرقس</a:t>
                      </a:r>
                      <a:endParaRPr kumimoji="0" lang="en-US"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لوقا</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يوحنا</a:t>
                      </a:r>
                      <a:endParaRPr kumimoji="0" lang="en-US"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extLst>
                  <a:ext uri="{0D108BD9-81ED-4DB2-BD59-A6C34878D82A}">
                    <a16:rowId xmlns:a16="http://schemas.microsoft.com/office/drawing/2014/main" val="10000"/>
                  </a:ext>
                </a:extLst>
              </a:tr>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تاريخ الكتابة</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الأربعينات</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64-68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57-59</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أواخر الستينات</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76377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مكان الكتابة</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أنطاكية أو سوريا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روما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قيصرية أو روما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أفسس</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مكان الإرسال</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فلسطين</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روما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إلى ثاوفيلس</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chemeClr val="bg1"/>
                          </a:solidFill>
                          <a:effectLst/>
                          <a:latin typeface="Arial" pitchFamily="34" charset="0"/>
                          <a:ea typeface="SimSun" charset="0"/>
                          <a:cs typeface="Arial" pitchFamily="34" charset="0"/>
                        </a:rPr>
                        <a:t>آسيا ... الخ</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1099954">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يسوع هو</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 </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ملك إسرائيل</a:t>
                      </a:r>
                    </a:p>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chemeClr val="bg1"/>
                          </a:solidFill>
                          <a:effectLst/>
                          <a:latin typeface="Arial" pitchFamily="34" charset="0"/>
                          <a:ea typeface="SimSun" charset="0"/>
                          <a:cs typeface="Arial" pitchFamily="34" charset="0"/>
                        </a:rPr>
                        <a:t>(المسيا)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العبد المتألم (الألوهية)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الرجل المثالي (المسيا)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ابن الله </a:t>
                      </a:r>
                    </a:p>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chemeClr val="bg1"/>
                          </a:solidFill>
                          <a:effectLst/>
                          <a:latin typeface="Arial" pitchFamily="34" charset="0"/>
                          <a:ea typeface="SimSun" charset="0"/>
                          <a:cs typeface="Arial" pitchFamily="34" charset="0"/>
                        </a:rPr>
                        <a:t>(الألوهية)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الآية الرئيسية</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21: 5</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10: 45</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19: 10</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20: 31</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47933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المواضيع</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الناموس</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القوة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النعمة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المجد</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76377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التركيز الأدبي</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عظات</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معجزات</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chemeClr val="bg1"/>
                          </a:solidFill>
                          <a:effectLst/>
                          <a:latin typeface="Arial" pitchFamily="34" charset="0"/>
                          <a:ea typeface="SimSun" charset="0"/>
                          <a:cs typeface="Arial" pitchFamily="34" charset="0"/>
                        </a:rPr>
                        <a:t>أمثال</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روايات</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الترتيب</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موضوعي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زمني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زمني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موضوعي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r h="831012">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التسلسل الزمني</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إبراهيم إلى يوسف</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لا يوجد</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آدم إلى مريم</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لا يوجد</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212037" name="Rectangle 71"/>
          <p:cNvSpPr>
            <a:spLocks noGrp="1" noChangeArrowheads="1"/>
          </p:cNvSpPr>
          <p:nvPr>
            <p:ph type="title"/>
          </p:nvPr>
        </p:nvSpPr>
        <p:spPr>
          <a:xfrm>
            <a:off x="3287903" y="228601"/>
            <a:ext cx="2568203" cy="461600"/>
          </a:xfrm>
          <a:solidFill>
            <a:schemeClr val="bg2"/>
          </a:solidFill>
        </p:spPr>
        <p:txBody>
          <a:bodyPr wrap="none" anchor="t">
            <a:spAutoFit/>
          </a:bodyPr>
          <a:lstStyle/>
          <a:p>
            <a:pPr eaLnBrk="1" hangingPunct="1"/>
            <a:r>
              <a:rPr lang="ar-JO" sz="2400" b="1" dirty="0">
                <a:solidFill>
                  <a:schemeClr val="tx1"/>
                </a:solidFill>
                <a:latin typeface="Arial" charset="0"/>
                <a:ea typeface="SimSun" charset="0"/>
                <a:cs typeface="SimSun" charset="0"/>
              </a:rPr>
              <a:t>مقارنة الأناجيل الأربعة</a:t>
            </a:r>
            <a:endParaRPr lang="en-US" sz="2400" b="1" dirty="0">
              <a:solidFill>
                <a:schemeClr val="tx1"/>
              </a:solidFill>
              <a:latin typeface="Arial" charset="0"/>
              <a:ea typeface="SimSun" charset="0"/>
              <a:cs typeface="SimSun" charset="0"/>
            </a:endParaRPr>
          </a:p>
        </p:txBody>
      </p:sp>
      <p:sp>
        <p:nvSpPr>
          <p:cNvPr id="212038" name="Text Box 70"/>
          <p:cNvSpPr txBox="1">
            <a:spLocks noChangeArrowheads="1"/>
          </p:cNvSpPr>
          <p:nvPr/>
        </p:nvSpPr>
        <p:spPr bwMode="auto">
          <a:xfrm>
            <a:off x="8604254" y="14291"/>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rPr>
              <a:t>52</a:t>
            </a:r>
            <a:endParaRPr kumimoji="0" lang="en-US"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ext Box 3"/>
          <p:cNvSpPr txBox="1">
            <a:spLocks noChangeArrowheads="1"/>
          </p:cNvSpPr>
          <p:nvPr/>
        </p:nvSpPr>
        <p:spPr bwMode="auto">
          <a:xfrm>
            <a:off x="8578854" y="152405"/>
            <a:ext cx="508343"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48</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52578" name="Text Box 5"/>
          <p:cNvSpPr txBox="1">
            <a:spLocks noChangeArrowheads="1"/>
          </p:cNvSpPr>
          <p:nvPr/>
        </p:nvSpPr>
        <p:spPr bwMode="auto">
          <a:xfrm rot="-5400000">
            <a:off x="4518763" y="640480"/>
            <a:ext cx="890712" cy="400045"/>
          </a:xfrm>
          <a:prstGeom prst="rect">
            <a:avLst/>
          </a:prstGeom>
          <a:solidFill>
            <a:srgbClr val="FFFF00"/>
          </a:solidFill>
          <a:ln w="12700">
            <a:solidFill>
              <a:schemeClr val="bg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متى</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52579" name="Text Box 6"/>
          <p:cNvSpPr txBox="1">
            <a:spLocks noChangeArrowheads="1"/>
          </p:cNvSpPr>
          <p:nvPr/>
        </p:nvSpPr>
        <p:spPr bwMode="auto">
          <a:xfrm rot="-5400000">
            <a:off x="5286211" y="650695"/>
            <a:ext cx="727408" cy="400045"/>
          </a:xfrm>
          <a:prstGeom prst="rect">
            <a:avLst/>
          </a:prstGeom>
          <a:solidFill>
            <a:srgbClr val="FFFF00"/>
          </a:solidFill>
          <a:ln w="12700">
            <a:solidFill>
              <a:schemeClr val="bg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مرقس</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52580" name="Text Box 7"/>
          <p:cNvSpPr txBox="1">
            <a:spLocks noChangeArrowheads="1"/>
          </p:cNvSpPr>
          <p:nvPr/>
        </p:nvSpPr>
        <p:spPr bwMode="auto">
          <a:xfrm rot="-5400000">
            <a:off x="6008989" y="743232"/>
            <a:ext cx="685209" cy="400045"/>
          </a:xfrm>
          <a:prstGeom prst="rect">
            <a:avLst/>
          </a:prstGeom>
          <a:solidFill>
            <a:srgbClr val="FFFF00"/>
          </a:solidFill>
          <a:ln w="12700">
            <a:solidFill>
              <a:schemeClr val="bg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لوقا</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52581" name="Text Box 8"/>
          <p:cNvSpPr txBox="1">
            <a:spLocks noChangeArrowheads="1"/>
          </p:cNvSpPr>
          <p:nvPr/>
        </p:nvSpPr>
        <p:spPr bwMode="auto">
          <a:xfrm rot="-5400000">
            <a:off x="6656780" y="708403"/>
            <a:ext cx="754867" cy="400045"/>
          </a:xfrm>
          <a:prstGeom prst="rect">
            <a:avLst/>
          </a:prstGeom>
          <a:solidFill>
            <a:schemeClr val="tx2"/>
          </a:solidFill>
          <a:ln w="12700">
            <a:solidFill>
              <a:schemeClr val="bg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يوحنا</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7595" name="Text Box 11"/>
          <p:cNvSpPr txBox="1">
            <a:spLocks noChangeArrowheads="1"/>
          </p:cNvSpPr>
          <p:nvPr/>
        </p:nvSpPr>
        <p:spPr bwMode="auto">
          <a:xfrm>
            <a:off x="2411760" y="1268760"/>
            <a:ext cx="6656040" cy="2814104"/>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91376" tIns="45688" rIns="91376" bIns="45688"/>
          <a:lstStyle>
            <a:defPPr>
              <a:defRPr lang="en-US"/>
            </a:defPPr>
            <a:lvl1pPr marL="342900" indent="-342900">
              <a:lnSpc>
                <a:spcPct val="90000"/>
              </a:lnSpc>
              <a:spcBef>
                <a:spcPct val="20000"/>
              </a:spcBef>
              <a:buClr>
                <a:srgbClr val="FFFFCC"/>
              </a:buClr>
              <a:buSzPct val="75000"/>
              <a:buFont typeface="Wingdings" charset="0"/>
              <a:buChar char="§"/>
              <a:defRPr sz="2800" b="1">
                <a:solidFill>
                  <a:srgbClr val="FFFFFF"/>
                </a:solidFill>
                <a:latin typeface="Arial Narrow"/>
                <a:cs typeface="Arial Narrow"/>
              </a:defRPr>
            </a:lvl1pPr>
          </a:lstStyle>
          <a:p>
            <a:pPr marL="342900" marR="0" lvl="0" indent="-342900" algn="r" defTabSz="914400" rtl="0"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هذه الأناجيل الثلاثة متشابهة إلى حد كبير لدرجة أنها تُدعى الإزائية (تزامن ، "مع" ؛ بصري ، "رؤية" ؛ وبالتالي "انظر معًا"). إنهم جميعًا ينظرون إلى حياة المسيح من منظور تاريخي بينما يسهب يوحنا أكثر في المعنى الداخلي لحياة يسوع وتعاليمه.</a:t>
            </a:r>
            <a:endParaRPr kumimoji="0" lang="en-US" altLang="ja-JP"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7596" name="Rectangle 12"/>
          <p:cNvSpPr>
            <a:spLocks noGrp="1" noChangeArrowheads="1"/>
          </p:cNvSpPr>
          <p:nvPr>
            <p:ph type="title"/>
          </p:nvPr>
        </p:nvSpPr>
        <p:spPr>
          <a:xfrm>
            <a:off x="2286000" y="228600"/>
            <a:ext cx="2362200" cy="584711"/>
          </a:xfrm>
          <a:solidFill>
            <a:schemeClr val="bg1"/>
          </a:solidFill>
        </p:spPr>
        <p:txBody>
          <a:bodyPr anchor="t" anchorCtr="0">
            <a:spAutoFit/>
          </a:bodyPr>
          <a:lstStyle/>
          <a:p>
            <a:pPr eaLnBrk="1" hangingPunct="1">
              <a:defRPr/>
            </a:pPr>
            <a:r>
              <a:rPr lang="ar-JO" sz="3200" b="1" dirty="0">
                <a:solidFill>
                  <a:srgbClr val="FFFF00"/>
                </a:solidFill>
                <a:effectLst/>
                <a:latin typeface="Arial" panose="020B0604020202020204" pitchFamily="34" charset="0"/>
                <a:ea typeface="SimSun" charset="0"/>
                <a:cs typeface="Arial" panose="020B0604020202020204" pitchFamily="34" charset="0"/>
              </a:rPr>
              <a:t>الأناجيل  الإزائية</a:t>
            </a:r>
            <a:endParaRPr lang="en-US" sz="3600" b="1" dirty="0">
              <a:solidFill>
                <a:srgbClr val="FFFF00"/>
              </a:solidFill>
              <a:effectLst/>
              <a:latin typeface="Arial" panose="020B0604020202020204" pitchFamily="34" charset="0"/>
              <a:ea typeface="SimSun" charset="0"/>
              <a:cs typeface="Arial" panose="020B0604020202020204" pitchFamily="34" charset="0"/>
            </a:endParaRPr>
          </a:p>
        </p:txBody>
      </p:sp>
      <p:sp>
        <p:nvSpPr>
          <p:cNvPr id="67597" name="Rectangle 13"/>
          <p:cNvSpPr>
            <a:spLocks noChangeArrowheads="1"/>
          </p:cNvSpPr>
          <p:nvPr/>
        </p:nvSpPr>
        <p:spPr bwMode="auto">
          <a:xfrm>
            <a:off x="0" y="4"/>
            <a:ext cx="2590800" cy="4228785"/>
          </a:xfrm>
          <a:prstGeom prst="rect">
            <a:avLst/>
          </a:prstGeom>
          <a:noFill/>
          <a:ln w="9525">
            <a:noFill/>
            <a:miter lim="800000"/>
            <a:headEnd/>
            <a:tailEnd/>
          </a:ln>
          <a:effectLst/>
        </p:spPr>
        <p:txBody>
          <a:bodyPr lIns="91376" tIns="45688" rIns="91376" bIns="45688">
            <a:spAutoFit/>
          </a:bodyPr>
          <a:lstStyle/>
          <a:p>
            <a:pPr marL="176091" marR="0" lvl="0" indent="-176091"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4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cs typeface="Arial" panose="020B0604020202020204" pitchFamily="34" charset="0"/>
              </a:rPr>
              <a:t>لماذا يوجد أربعة أناجيل ؟</a:t>
            </a:r>
            <a:endParaRPr kumimoji="0" lang="en-US" sz="24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cs typeface="Arial" panose="020B0604020202020204" pitchFamily="34" charset="0"/>
            </a:endParaRPr>
          </a:p>
          <a:p>
            <a:pPr marL="176091" marR="0" lvl="0" indent="-176091" algn="r" defTabSz="914400" rtl="0" eaLnBrk="1" fontAlgn="base" latinLnBrk="0" hangingPunct="1">
              <a:lnSpc>
                <a:spcPct val="90000"/>
              </a:lnSpc>
              <a:spcBef>
                <a:spcPct val="20000"/>
              </a:spcBef>
              <a:spcAft>
                <a:spcPct val="0"/>
              </a:spcAft>
              <a:buClr>
                <a:srgbClr val="FFFFCC"/>
              </a:buClr>
              <a:buSzPct val="75000"/>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cs typeface="Arial" panose="020B0604020202020204" pitchFamily="34" charset="0"/>
              </a:rPr>
              <a:t>  </a:t>
            </a:r>
            <a:r>
              <a:rPr kumimoji="0" lang="ar-JO" sz="24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cs typeface="Arial" panose="020B0604020202020204" pitchFamily="34" charset="0"/>
              </a:rPr>
              <a:t>ربما للسبب نفسه قد تروق الأوصاف المختلفة للجوهرة المصقولة بدقة لأناس مختلفين</a:t>
            </a:r>
          </a:p>
          <a:p>
            <a:pPr marL="176091" marR="0" lvl="0" indent="-176091" algn="r" defTabSz="914400" rtl="0" eaLnBrk="1" fontAlgn="base" latinLnBrk="0" hangingPunct="1">
              <a:lnSpc>
                <a:spcPct val="90000"/>
              </a:lnSpc>
              <a:spcBef>
                <a:spcPct val="20000"/>
              </a:spcBef>
              <a:spcAft>
                <a:spcPct val="0"/>
              </a:spcAft>
              <a:buClr>
                <a:srgbClr val="FFFFCC"/>
              </a:buClr>
              <a:buSzPct val="75000"/>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cs typeface="Arial" panose="020B0604020202020204" pitchFamily="34" charset="0"/>
              </a:rPr>
              <a:t>يصف متى وجه واحد لحياة المسيح و مرقس وجه آخر و لوقا وجه ثالث و يوحنا يكمل الصورة</a:t>
            </a:r>
            <a:endParaRPr kumimoji="0" lang="en-US" sz="24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cs typeface="Arial" panose="020B0604020202020204" pitchFamily="34" charset="0"/>
            </a:endParaRPr>
          </a:p>
        </p:txBody>
      </p:sp>
      <p:sp>
        <p:nvSpPr>
          <p:cNvPr id="11" name="Text Box 11"/>
          <p:cNvSpPr txBox="1">
            <a:spLocks noChangeArrowheads="1"/>
          </p:cNvSpPr>
          <p:nvPr/>
        </p:nvSpPr>
        <p:spPr bwMode="auto">
          <a:xfrm>
            <a:off x="4067950" y="6457890"/>
            <a:ext cx="4571999"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كتاب الموارد المرئية للكتاب المقدس ، 177</a:t>
            </a: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2" name="Group 1"/>
          <p:cNvGrpSpPr/>
          <p:nvPr/>
        </p:nvGrpSpPr>
        <p:grpSpPr>
          <a:xfrm>
            <a:off x="2771800" y="3707160"/>
            <a:ext cx="6364263" cy="2794000"/>
            <a:chOff x="2771800" y="3707160"/>
            <a:chExt cx="6364263" cy="2794000"/>
          </a:xfrm>
        </p:grpSpPr>
        <p:pic>
          <p:nvPicPr>
            <p:cNvPr id="67593"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73363" y="3707160"/>
              <a:ext cx="6362700" cy="279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 Box 11"/>
            <p:cNvSpPr txBox="1">
              <a:spLocks noChangeArrowheads="1"/>
            </p:cNvSpPr>
            <p:nvPr/>
          </p:nvSpPr>
          <p:spPr bwMode="auto">
            <a:xfrm>
              <a:off x="2771800" y="3717065"/>
              <a:ext cx="3384376" cy="369267"/>
            </a:xfrm>
            <a:prstGeom prst="rect">
              <a:avLst/>
            </a:prstGeom>
            <a:solidFill>
              <a:schemeClr val="tx1"/>
            </a:solidFill>
            <a:ln>
              <a:noFill/>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متى حدثت الأحداث</a:t>
              </a: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7595"/>
                                        </p:tgtEl>
                                        <p:attrNameLst>
                                          <p:attrName>style.visibility</p:attrName>
                                        </p:attrNameLst>
                                      </p:cBhvr>
                                      <p:to>
                                        <p:strVal val="visible"/>
                                      </p:to>
                                    </p:set>
                                    <p:anim calcmode="lin" valueType="num">
                                      <p:cBhvr additive="base">
                                        <p:cTn id="7" dur="500" fill="hold"/>
                                        <p:tgtEl>
                                          <p:spTgt spid="67595"/>
                                        </p:tgtEl>
                                        <p:attrNameLst>
                                          <p:attrName>ppt_x</p:attrName>
                                        </p:attrNameLst>
                                      </p:cBhvr>
                                      <p:tavLst>
                                        <p:tav tm="0">
                                          <p:val>
                                            <p:strVal val="1+#ppt_w/2"/>
                                          </p:val>
                                        </p:tav>
                                        <p:tav tm="100000">
                                          <p:val>
                                            <p:strVal val="#ppt_x"/>
                                          </p:val>
                                        </p:tav>
                                      </p:tavLst>
                                    </p:anim>
                                    <p:anim calcmode="lin" valueType="num">
                                      <p:cBhvr additive="base">
                                        <p:cTn id="8" dur="500" fill="hold"/>
                                        <p:tgtEl>
                                          <p:spTgt spid="675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597">
                                            <p:txEl>
                                              <p:pRg st="0" end="0"/>
                                            </p:txEl>
                                          </p:spTgt>
                                        </p:tgtEl>
                                        <p:attrNameLst>
                                          <p:attrName>style.visibility</p:attrName>
                                        </p:attrNameLst>
                                      </p:cBhvr>
                                      <p:to>
                                        <p:strVal val="visible"/>
                                      </p:to>
                                    </p:set>
                                    <p:anim calcmode="lin" valueType="num">
                                      <p:cBhvr additive="base">
                                        <p:cTn id="19" dur="500" fill="hold"/>
                                        <p:tgtEl>
                                          <p:spTgt spid="6759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759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7597">
                                            <p:txEl>
                                              <p:pRg st="1" end="1"/>
                                            </p:txEl>
                                          </p:spTgt>
                                        </p:tgtEl>
                                        <p:attrNameLst>
                                          <p:attrName>style.visibility</p:attrName>
                                        </p:attrNameLst>
                                      </p:cBhvr>
                                      <p:to>
                                        <p:strVal val="visible"/>
                                      </p:to>
                                    </p:set>
                                    <p:anim calcmode="lin" valueType="num">
                                      <p:cBhvr additive="base">
                                        <p:cTn id="25" dur="500" fill="hold"/>
                                        <p:tgtEl>
                                          <p:spTgt spid="67597">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759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7597">
                                            <p:txEl>
                                              <p:pRg st="2" end="2"/>
                                            </p:txEl>
                                          </p:spTgt>
                                        </p:tgtEl>
                                        <p:attrNameLst>
                                          <p:attrName>style.visibility</p:attrName>
                                        </p:attrNameLst>
                                      </p:cBhvr>
                                      <p:to>
                                        <p:strVal val="visible"/>
                                      </p:to>
                                    </p:set>
                                    <p:anim calcmode="lin" valueType="num">
                                      <p:cBhvr additive="base">
                                        <p:cTn id="31" dur="500" fill="hold"/>
                                        <p:tgtEl>
                                          <p:spTgt spid="67597">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759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5" grpId="0" autoUpdateAnimBg="0"/>
      <p:bldP spid="6759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955" name="Group 3"/>
          <p:cNvGraphicFramePr>
            <a:graphicFrameLocks noGrp="1"/>
          </p:cNvGraphicFramePr>
          <p:nvPr>
            <p:ph type="tbl" idx="1"/>
          </p:nvPr>
        </p:nvGraphicFramePr>
        <p:xfrm>
          <a:off x="0" y="609601"/>
          <a:ext cx="9144000" cy="6401225"/>
        </p:xfrm>
        <a:graphic>
          <a:graphicData uri="http://schemas.openxmlformats.org/drawingml/2006/table">
            <a:tbl>
              <a:tblPr/>
              <a:tblGrid>
                <a:gridCol w="1907704">
                  <a:extLst>
                    <a:ext uri="{9D8B030D-6E8A-4147-A177-3AD203B41FA5}">
                      <a16:colId xmlns:a16="http://schemas.microsoft.com/office/drawing/2014/main" val="20000"/>
                    </a:ext>
                  </a:extLst>
                </a:gridCol>
                <a:gridCol w="1749896">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30388">
                  <a:extLst>
                    <a:ext uri="{9D8B030D-6E8A-4147-A177-3AD203B41FA5}">
                      <a16:colId xmlns:a16="http://schemas.microsoft.com/office/drawing/2014/main" val="20003"/>
                    </a:ext>
                  </a:extLst>
                </a:gridCol>
                <a:gridCol w="1827212">
                  <a:extLst>
                    <a:ext uri="{9D8B030D-6E8A-4147-A177-3AD203B41FA5}">
                      <a16:colId xmlns:a16="http://schemas.microsoft.com/office/drawing/2014/main" val="20004"/>
                    </a:ext>
                  </a:extLst>
                </a:gridCol>
              </a:tblGrid>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200" b="1" i="0" u="none" strike="noStrike" cap="none" normalizeH="0" baseline="0" dirty="0">
                        <a:ln>
                          <a:noFill/>
                        </a:ln>
                        <a:solidFill>
                          <a:srgbClr val="FFFFFF"/>
                        </a:solidFill>
                        <a:effectLst/>
                        <a:latin typeface="Arial" pitchFamily="34" charset="0"/>
                        <a:ea typeface="ＭＳ Ｐゴシック"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متى</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مرقس</a:t>
                      </a:r>
                      <a:endParaRPr kumimoji="0" lang="en-US" altLang="zh-CN"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لوقا</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يوحنا</a:t>
                      </a:r>
                      <a:endParaRPr kumimoji="0" lang="en-US" altLang="zh-CN"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extLst>
                  <a:ext uri="{0D108BD9-81ED-4DB2-BD59-A6C34878D82A}">
                    <a16:rowId xmlns:a16="http://schemas.microsoft.com/office/drawing/2014/main" val="10000"/>
                  </a:ext>
                </a:extLst>
              </a:tr>
              <a:tr h="73108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المدى</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الميلاد إلى القيامة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الخدمة إلى القيامة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الخدمة إلى القيامة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الخدمة إلى القيامة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النغمة</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نبوي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رعوي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تاريخي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روحي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كلمات المسيح</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60%</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42%</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50%</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50%</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الإصحاحات</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16</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24</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21</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458908">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الأعداد</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1068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661</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1149</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878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73108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الأعداد لكل إصحاح</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38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41</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42</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اقتباسات ع ق</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53</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36</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25</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20</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rgbClr val="FFFFFF"/>
                          </a:solidFill>
                          <a:effectLst/>
                          <a:latin typeface="Arial" pitchFamily="34" charset="0"/>
                          <a:ea typeface="SimSun" charset="0"/>
                          <a:cs typeface="Arial" pitchFamily="34" charset="0"/>
                        </a:rPr>
                        <a:t>تلميحات ع ق</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76</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27</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42</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105</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مراجع ع ق</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129</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63</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67</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125</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9"/>
                  </a:ext>
                </a:extLst>
              </a:tr>
              <a:tr h="73108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المادة الفريدة</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42%</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7%</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59%</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92%</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10"/>
                  </a:ext>
                </a:extLst>
              </a:tr>
              <a:tr h="73108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التقسيم الأوسع</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gridSpan="3">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sz="2200" b="1" i="0" u="none" strike="noStrike" cap="none" normalizeH="0" baseline="0" dirty="0">
                          <a:ln>
                            <a:noFill/>
                          </a:ln>
                          <a:solidFill>
                            <a:schemeClr val="bg1"/>
                          </a:solidFill>
                          <a:effectLst/>
                          <a:latin typeface="Arial" pitchFamily="34" charset="0"/>
                          <a:ea typeface="ＭＳ Ｐゴシック" charset="0"/>
                          <a:cs typeface="Arial" pitchFamily="34" charset="0"/>
                        </a:rPr>
                        <a:t>------------------- </a:t>
                      </a:r>
                      <a:r>
                        <a:rPr kumimoji="0" lang="ar-JO" sz="2200" b="1" i="0" u="none" strike="noStrike" cap="none" normalizeH="0" baseline="0" dirty="0">
                          <a:ln>
                            <a:noFill/>
                          </a:ln>
                          <a:solidFill>
                            <a:schemeClr val="bg1"/>
                          </a:solidFill>
                          <a:effectLst/>
                          <a:latin typeface="Arial" pitchFamily="34" charset="0"/>
                          <a:ea typeface="ＭＳ Ｐゴシック" charset="0"/>
                          <a:cs typeface="Arial" pitchFamily="34" charset="0"/>
                        </a:rPr>
                        <a:t>الأناجيل الإزائية</a:t>
                      </a:r>
                      <a:r>
                        <a:rPr kumimoji="0" lang="en-US" sz="2200" b="1" i="0" u="none" strike="noStrike" cap="none" normalizeH="0" baseline="0" dirty="0">
                          <a:ln>
                            <a:noFill/>
                          </a:ln>
                          <a:solidFill>
                            <a:schemeClr val="bg1"/>
                          </a:solidFill>
                          <a:effectLst/>
                          <a:latin typeface="Arial" pitchFamily="34" charset="0"/>
                          <a:ea typeface="ＭＳ Ｐゴシック" charset="0"/>
                          <a:cs typeface="Arial" pitchFamily="34" charset="0"/>
                        </a:rPr>
                        <a:t> -------------------</a:t>
                      </a: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إنجيل تكميلي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11"/>
                  </a:ext>
                </a:extLst>
              </a:tr>
            </a:tbl>
          </a:graphicData>
        </a:graphic>
      </p:graphicFrame>
      <p:sp>
        <p:nvSpPr>
          <p:cNvPr id="214095" name="Rectangle 82"/>
          <p:cNvSpPr>
            <a:spLocks noGrp="1" noChangeArrowheads="1"/>
          </p:cNvSpPr>
          <p:nvPr>
            <p:ph type="title"/>
          </p:nvPr>
        </p:nvSpPr>
        <p:spPr>
          <a:xfrm>
            <a:off x="3287903" y="1"/>
            <a:ext cx="2568203" cy="461600"/>
          </a:xfrm>
          <a:solidFill>
            <a:schemeClr val="bg2"/>
          </a:solidFill>
        </p:spPr>
        <p:txBody>
          <a:bodyPr wrap="none" anchor="t">
            <a:spAutoFit/>
          </a:bodyPr>
          <a:lstStyle/>
          <a:p>
            <a:pPr eaLnBrk="1" hangingPunct="1"/>
            <a:r>
              <a:rPr lang="ar-JO" sz="2400" b="1" dirty="0">
                <a:solidFill>
                  <a:schemeClr val="tx1"/>
                </a:solidFill>
                <a:latin typeface="Arial" charset="0"/>
                <a:ea typeface="SimSun" charset="0"/>
                <a:cs typeface="SimSun" charset="0"/>
              </a:rPr>
              <a:t>مقارنة الأناجيل الأربعة</a:t>
            </a:r>
            <a:endParaRPr lang="en-US" sz="2400" b="1" dirty="0">
              <a:solidFill>
                <a:schemeClr val="tx1"/>
              </a:solidFill>
              <a:latin typeface="Arial" charset="0"/>
              <a:ea typeface="SimSun" charset="0"/>
              <a:cs typeface="SimSun" charset="0"/>
            </a:endParaRPr>
          </a:p>
        </p:txBody>
      </p:sp>
      <p:sp>
        <p:nvSpPr>
          <p:cNvPr id="214096" name="Text Box 70"/>
          <p:cNvSpPr txBox="1">
            <a:spLocks noChangeArrowheads="1"/>
          </p:cNvSpPr>
          <p:nvPr/>
        </p:nvSpPr>
        <p:spPr bwMode="auto">
          <a:xfrm>
            <a:off x="8604254" y="-26984"/>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rPr>
              <a:t>52</a:t>
            </a:r>
            <a:endParaRPr kumimoji="0" lang="en-US"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16066" name="Title 3"/>
          <p:cNvSpPr>
            <a:spLocks noGrp="1"/>
          </p:cNvSpPr>
          <p:nvPr>
            <p:ph type="title" idx="4294967295"/>
          </p:nvPr>
        </p:nvSpPr>
        <p:spPr/>
        <p:txBody>
          <a:bodyPr/>
          <a:lstStyle/>
          <a:p>
            <a:pPr eaLnBrk="1" hangingPunct="1"/>
            <a:r>
              <a:rPr lang="en-US">
                <a:latin typeface="Times New Roman" charset="0"/>
              </a:rPr>
              <a:t>How Well Do You Know the Life of Christ?</a:t>
            </a:r>
          </a:p>
        </p:txBody>
      </p:sp>
      <p:sp>
        <p:nvSpPr>
          <p:cNvPr id="5" name="Rectangle 4"/>
          <p:cNvSpPr/>
          <p:nvPr/>
        </p:nvSpPr>
        <p:spPr bwMode="auto">
          <a:xfrm>
            <a:off x="-76200" y="-76200"/>
            <a:ext cx="9296400" cy="7010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wrap="none"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CC"/>
              </a:solidFill>
              <a:effectLst/>
              <a:uLnTx/>
              <a:uFillTx/>
              <a:latin typeface="Times New Roman" charset="0"/>
              <a:ea typeface="ＭＳ Ｐゴシック" charset="0"/>
            </a:endParaRPr>
          </a:p>
        </p:txBody>
      </p:sp>
      <p:pic>
        <p:nvPicPr>
          <p:cNvPr id="216068" name="Picture 4"/>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a:stretch>
            <a:fillRect/>
          </a:stretch>
        </p:blipFill>
        <p:spPr bwMode="auto">
          <a:xfrm>
            <a:off x="9324975" y="-242887"/>
            <a:ext cx="8763000" cy="671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6069" name="Text Box 3"/>
          <p:cNvSpPr txBox="1">
            <a:spLocks noChangeArrowheads="1"/>
          </p:cNvSpPr>
          <p:nvPr/>
        </p:nvSpPr>
        <p:spPr bwMode="auto">
          <a:xfrm>
            <a:off x="8532815" y="76205"/>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53</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70" name="TextBox 5"/>
          <p:cNvSpPr txBox="1">
            <a:spLocks noChangeArrowheads="1"/>
          </p:cNvSpPr>
          <p:nvPr/>
        </p:nvSpPr>
        <p:spPr bwMode="auto">
          <a:xfrm>
            <a:off x="2819400" y="6534150"/>
            <a:ext cx="6324600"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تيري هول، بانوراما الكتاب المقدس، 121</a:t>
            </a:r>
            <a:endPar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7" name="TextBox 6"/>
          <p:cNvSpPr txBox="1">
            <a:spLocks noChangeArrowheads="1"/>
          </p:cNvSpPr>
          <p:nvPr/>
        </p:nvSpPr>
        <p:spPr bwMode="auto">
          <a:xfrm>
            <a:off x="2447872" y="3079753"/>
            <a:ext cx="355707"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8" name="TextBox 7"/>
          <p:cNvSpPr txBox="1">
            <a:spLocks noChangeArrowheads="1"/>
          </p:cNvSpPr>
          <p:nvPr/>
        </p:nvSpPr>
        <p:spPr bwMode="auto">
          <a:xfrm>
            <a:off x="2447872" y="2482854"/>
            <a:ext cx="355707"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7</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 name="TextBox 8"/>
          <p:cNvSpPr txBox="1">
            <a:spLocks noChangeArrowheads="1"/>
          </p:cNvSpPr>
          <p:nvPr/>
        </p:nvSpPr>
        <p:spPr bwMode="auto">
          <a:xfrm>
            <a:off x="2447872" y="1885954"/>
            <a:ext cx="355707"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3</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0" name="TextBox 9"/>
          <p:cNvSpPr txBox="1">
            <a:spLocks noChangeArrowheads="1"/>
          </p:cNvSpPr>
          <p:nvPr/>
        </p:nvSpPr>
        <p:spPr bwMode="auto">
          <a:xfrm>
            <a:off x="2447872" y="1289053"/>
            <a:ext cx="355707"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6</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1" name="TextBox 10"/>
          <p:cNvSpPr txBox="1">
            <a:spLocks noChangeArrowheads="1"/>
          </p:cNvSpPr>
          <p:nvPr/>
        </p:nvSpPr>
        <p:spPr bwMode="auto">
          <a:xfrm>
            <a:off x="2447872" y="692154"/>
            <a:ext cx="355707"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4</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2" name="TextBox 11"/>
          <p:cNvSpPr txBox="1">
            <a:spLocks noChangeArrowheads="1"/>
          </p:cNvSpPr>
          <p:nvPr/>
        </p:nvSpPr>
        <p:spPr bwMode="auto">
          <a:xfrm>
            <a:off x="2447872" y="3676655"/>
            <a:ext cx="355707"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5</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3" name="TextBox 12"/>
          <p:cNvSpPr txBox="1">
            <a:spLocks noChangeArrowheads="1"/>
          </p:cNvSpPr>
          <p:nvPr/>
        </p:nvSpPr>
        <p:spPr bwMode="auto">
          <a:xfrm>
            <a:off x="2360334" y="4273554"/>
            <a:ext cx="530786"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10</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4" name="TextBox 13"/>
          <p:cNvSpPr txBox="1">
            <a:spLocks noChangeArrowheads="1"/>
          </p:cNvSpPr>
          <p:nvPr/>
        </p:nvSpPr>
        <p:spPr bwMode="auto">
          <a:xfrm>
            <a:off x="2447872" y="4870453"/>
            <a:ext cx="355707"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8</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5" name="TextBox 14"/>
          <p:cNvSpPr txBox="1">
            <a:spLocks noChangeArrowheads="1"/>
          </p:cNvSpPr>
          <p:nvPr/>
        </p:nvSpPr>
        <p:spPr bwMode="auto">
          <a:xfrm>
            <a:off x="2447872" y="5467355"/>
            <a:ext cx="355707"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2</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6" name="TextBox 15"/>
          <p:cNvSpPr txBox="1">
            <a:spLocks noChangeArrowheads="1"/>
          </p:cNvSpPr>
          <p:nvPr/>
        </p:nvSpPr>
        <p:spPr bwMode="auto">
          <a:xfrm>
            <a:off x="2447872" y="6062666"/>
            <a:ext cx="355707"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9</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1" name="TextBox 16"/>
          <p:cNvSpPr txBox="1">
            <a:spLocks noChangeArrowheads="1"/>
          </p:cNvSpPr>
          <p:nvPr/>
        </p:nvSpPr>
        <p:spPr bwMode="auto">
          <a:xfrm>
            <a:off x="179388" y="96844"/>
            <a:ext cx="8137525" cy="5238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هل تعرف حياة المسيح جيداً ؟</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16082" name="TextBox 17"/>
          <p:cNvSpPr txBox="1">
            <a:spLocks noChangeArrowheads="1"/>
          </p:cNvSpPr>
          <p:nvPr/>
        </p:nvSpPr>
        <p:spPr bwMode="auto">
          <a:xfrm>
            <a:off x="2987678" y="1284294"/>
            <a:ext cx="2712473"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مقابلة مع نيقوديموس</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3" name="TextBox 18"/>
          <p:cNvSpPr txBox="1">
            <a:spLocks noChangeArrowheads="1"/>
          </p:cNvSpPr>
          <p:nvPr/>
        </p:nvSpPr>
        <p:spPr bwMode="auto">
          <a:xfrm>
            <a:off x="2987681" y="692156"/>
            <a:ext cx="2018372"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ضيف في عرس</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4" name="TextBox 19"/>
          <p:cNvSpPr txBox="1">
            <a:spLocks noChangeArrowheads="1"/>
          </p:cNvSpPr>
          <p:nvPr/>
        </p:nvSpPr>
        <p:spPr bwMode="auto">
          <a:xfrm>
            <a:off x="2987675" y="6021394"/>
            <a:ext cx="1256946"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قبر لعازر</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5" name="TextBox 20"/>
          <p:cNvSpPr txBox="1">
            <a:spLocks noChangeArrowheads="1"/>
          </p:cNvSpPr>
          <p:nvPr/>
        </p:nvSpPr>
        <p:spPr bwMode="auto">
          <a:xfrm>
            <a:off x="2987681" y="5429256"/>
            <a:ext cx="2127376"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نجار في الناصرة</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6" name="TextBox 21"/>
          <p:cNvSpPr txBox="1">
            <a:spLocks noChangeArrowheads="1"/>
          </p:cNvSpPr>
          <p:nvPr/>
        </p:nvSpPr>
        <p:spPr bwMode="auto">
          <a:xfrm>
            <a:off x="2987681" y="4837119"/>
            <a:ext cx="1777922"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أمثال الملكوت</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7" name="TextBox 22"/>
          <p:cNvSpPr txBox="1">
            <a:spLocks noChangeArrowheads="1"/>
          </p:cNvSpPr>
          <p:nvPr/>
        </p:nvSpPr>
        <p:spPr bwMode="auto">
          <a:xfrm>
            <a:off x="2987675" y="3060706"/>
            <a:ext cx="2375842"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الولادة في بيت لحم</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8" name="TextBox 23"/>
          <p:cNvSpPr txBox="1">
            <a:spLocks noChangeArrowheads="1"/>
          </p:cNvSpPr>
          <p:nvPr/>
        </p:nvSpPr>
        <p:spPr bwMode="auto">
          <a:xfrm>
            <a:off x="2987675" y="4244981"/>
            <a:ext cx="2351797"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غسل أرجل التلاميذ</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9" name="TextBox 24"/>
          <p:cNvSpPr txBox="1">
            <a:spLocks noChangeArrowheads="1"/>
          </p:cNvSpPr>
          <p:nvPr/>
        </p:nvSpPr>
        <p:spPr bwMode="auto">
          <a:xfrm>
            <a:off x="2987675" y="3652844"/>
            <a:ext cx="3308790"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تطهير الهيكل (المرة الأولى</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90" name="TextBox 25"/>
          <p:cNvSpPr txBox="1">
            <a:spLocks noChangeArrowheads="1"/>
          </p:cNvSpPr>
          <p:nvPr/>
        </p:nvSpPr>
        <p:spPr bwMode="auto">
          <a:xfrm>
            <a:off x="2987675" y="2468569"/>
            <a:ext cx="2164246"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رسالة على الجبل</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91" name="TextBox 26"/>
          <p:cNvSpPr txBox="1">
            <a:spLocks noChangeArrowheads="1"/>
          </p:cNvSpPr>
          <p:nvPr/>
        </p:nvSpPr>
        <p:spPr bwMode="auto">
          <a:xfrm>
            <a:off x="2987675" y="1876431"/>
            <a:ext cx="2364621"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3 تجارب من العدو</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92" name="TextBox 27"/>
          <p:cNvSpPr txBox="1">
            <a:spLocks noChangeArrowheads="1"/>
          </p:cNvSpPr>
          <p:nvPr/>
        </p:nvSpPr>
        <p:spPr bwMode="auto">
          <a:xfrm>
            <a:off x="250825" y="1006481"/>
            <a:ext cx="2017713" cy="7078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هل يمكنك ترتيب هذه الأحداث بشكل زمني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pic>
        <p:nvPicPr>
          <p:cNvPr id="216093" name="Picture 4"/>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l="2359" t="33632" r="74786"/>
          <a:stretch>
            <a:fillRect/>
          </a:stretch>
        </p:blipFill>
        <p:spPr bwMode="auto">
          <a:xfrm>
            <a:off x="250828" y="2636838"/>
            <a:ext cx="2003425" cy="445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57362" name="Group 1042"/>
          <p:cNvGraphicFramePr>
            <a:graphicFrameLocks noGrp="1"/>
          </p:cNvGraphicFramePr>
          <p:nvPr>
            <p:extLst>
              <p:ext uri="{D42A27DB-BD31-4B8C-83A1-F6EECF244321}">
                <p14:modId xmlns:p14="http://schemas.microsoft.com/office/powerpoint/2010/main" val="1986611915"/>
              </p:ext>
            </p:extLst>
          </p:nvPr>
        </p:nvGraphicFramePr>
        <p:xfrm>
          <a:off x="0" y="0"/>
          <a:ext cx="9144000" cy="6842868"/>
        </p:xfrm>
        <a:graphic>
          <a:graphicData uri="http://schemas.openxmlformats.org/drawingml/2006/table">
            <a:tbl>
              <a:tblPr/>
              <a:tblGrid>
                <a:gridCol w="2771800">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3131840">
                  <a:extLst>
                    <a:ext uri="{9D8B030D-6E8A-4147-A177-3AD203B41FA5}">
                      <a16:colId xmlns:a16="http://schemas.microsoft.com/office/drawing/2014/main" val="20002"/>
                    </a:ext>
                  </a:extLst>
                </a:gridCol>
              </a:tblGrid>
              <a:tr h="274333">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حياة يسوع بترتيب أبجدي (مقتبس من تيري هول، بانوراما الكتاب المقدس، 139)</a:t>
                      </a:r>
                      <a:endParaRPr kumimoji="0" lang="en-US" sz="1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44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 ملائكة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لوقا 1: 5-38، متى 1: 18-25</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الناصرة، أورشليم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460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 ولادة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لوقا 2: 1-20، متى 2: 1-12</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بيت لحم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2460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نجار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متى 2: 19-23، لوقا 2: 39-52</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الناصرة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2444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حمامة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متى 3: 11-17، لوقا 3: 15-23</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نهر الأردن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2460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عدو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متى 4: 1-11، لوقا 4: 1-13</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البرية شمال شرق يهوذا</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2476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أتباع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يوحنا 1: 1-51، مرقس 3: 14-19</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بيرية، الجليل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2444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ضيف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يوحنا 2: 1-11</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قانا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2460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تطهير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يوحنا 2: 13-22</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أورشليم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2460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مقابلة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يوحنا 3: 1-21</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أورشليم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r h="2444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بئر يعقوب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يوحنا 4: 5-42</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السامرة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0"/>
                  </a:ext>
                </a:extLst>
              </a:tr>
              <a:tr h="2460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قريب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لوقا 4: 16-31</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الناصرة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1"/>
                  </a:ext>
                </a:extLst>
              </a:tr>
              <a:tr h="2460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موقع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متى 4: 13-22</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كفرناحوم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2"/>
                  </a:ext>
                </a:extLst>
              </a:tr>
              <a:tr h="2444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رسالة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متى 5-7</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تخوم كفرناحوم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3"/>
                  </a:ext>
                </a:extLst>
              </a:tr>
              <a:tr h="2460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طبيعة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لوقا 7: 1-35</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كفرناحوم الجليل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4"/>
                  </a:ext>
                </a:extLst>
              </a:tr>
              <a:tr h="2460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مقاومة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متى 12: 22-50</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كفرناحوم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5"/>
                  </a:ext>
                </a:extLst>
              </a:tr>
              <a:tr h="2444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أمثال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متى 13: 1-53، مرقس 4: 1-34</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تخوم كفرناحوم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6"/>
                  </a:ext>
                </a:extLst>
              </a:tr>
              <a:tr h="2460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سؤال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متى 16: 13-28، لوقا 9: 22-36</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قيصرية فيليبس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7"/>
                  </a:ext>
                </a:extLst>
              </a:tr>
              <a:tr h="2460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إعلان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متى 17: 1-13</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إيطورية، جبل حرمون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8"/>
                  </a:ext>
                </a:extLst>
              </a:tr>
              <a:tr h="2444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رجم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يوحنا 10: 22-39</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أورشليم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9"/>
                  </a:ext>
                </a:extLst>
              </a:tr>
              <a:tr h="2476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قبر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يوحنا 11: 1-54</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بيت عنيا قرب أورشليم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0"/>
                  </a:ext>
                </a:extLst>
              </a:tr>
              <a:tr h="2460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إحباط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متى 21-23</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أورشليم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1"/>
                  </a:ext>
                </a:extLst>
              </a:tr>
              <a:tr h="2444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رؤية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متى 24-25</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أورشليم، جبل الزيتون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2"/>
                  </a:ext>
                </a:extLst>
              </a:tr>
              <a:tr h="2460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غسل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يوحنا 13</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أورشليم، العلية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3"/>
                  </a:ext>
                </a:extLst>
              </a:tr>
              <a:tr h="2460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قتل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متى 26: 30 – 27: 56</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أورشليم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4"/>
                  </a:ext>
                </a:extLst>
              </a:tr>
              <a:tr h="2444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نعم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متى 28، لوقا 24: 1-49</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أورشليم يهوذا الجليل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5"/>
                  </a:ext>
                </a:extLst>
              </a:tr>
              <a:tr h="2460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صهيون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لوقا 24: 50-35، أعمال 1: 1-12</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أورشليم جبل الزيتون   </a:t>
                      </a:r>
                      <a:endParaRPr kumimoji="0" lang="en-US" sz="105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6"/>
                  </a:ext>
                </a:extLst>
              </a:tr>
            </a:tbl>
          </a:graphicData>
        </a:graphic>
      </p:graphicFrame>
      <p:sp>
        <p:nvSpPr>
          <p:cNvPr id="28675" name="Text Box 3"/>
          <p:cNvSpPr txBox="1">
            <a:spLocks noChangeArrowheads="1"/>
          </p:cNvSpPr>
          <p:nvPr/>
        </p:nvSpPr>
        <p:spPr bwMode="auto">
          <a:xfrm>
            <a:off x="8655050" y="-76200"/>
            <a:ext cx="47320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a:ea typeface="ＭＳ Ｐゴシック" charset="0"/>
                <a:cs typeface="Arial"/>
              </a:rPr>
              <a:t>54</a:t>
            </a:r>
            <a:endParaRPr kumimoji="0" lang="en-US" sz="20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 name="Title 1"/>
          <p:cNvSpPr>
            <a:spLocks noGrp="1"/>
          </p:cNvSpPr>
          <p:nvPr>
            <p:ph type="title" idx="4294967295"/>
          </p:nvPr>
        </p:nvSpPr>
        <p:spPr>
          <a:xfrm>
            <a:off x="685800" y="-387424"/>
            <a:ext cx="7772400" cy="432048"/>
          </a:xfrm>
        </p:spPr>
        <p:txBody>
          <a:bodyPr/>
          <a:lstStyle/>
          <a:p>
            <a:r>
              <a:rPr lang="en-US" sz="1600" b="1" i="0" kern="1200" baseline="0">
                <a:ln>
                  <a:noFill/>
                </a:ln>
                <a:solidFill>
                  <a:srgbClr val="FFFFFF"/>
                </a:solidFill>
                <a:effectLst/>
                <a:latin typeface="Arial"/>
                <a:ea typeface="ＭＳ Ｐゴシック"/>
                <a:cs typeface="Times New Roman"/>
              </a:rPr>
              <a:t>AN ALPHABETIZED LIFE OF JESUS</a:t>
            </a:r>
            <a:r>
              <a:rPr lang="en-US"/>
              <a:t> </a:t>
            </a:r>
          </a:p>
        </p:txBody>
      </p:sp>
    </p:spTree>
    <p:extLst>
      <p:ext uri="{BB962C8B-B14F-4D97-AF65-F5344CB8AC3E}">
        <p14:creationId xmlns:p14="http://schemas.microsoft.com/office/powerpoint/2010/main" val="49873892"/>
      </p:ext>
    </p:extLst>
  </p:cSld>
  <p:clrMapOvr>
    <a:overrideClrMapping bg1="dk2" tx1="lt1" bg2="dk1"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bwMode="auto">
          <a:xfrm>
            <a:off x="-76200" y="-76200"/>
            <a:ext cx="9296400" cy="7010400"/>
          </a:xfrm>
          <a:prstGeom prst="rect">
            <a:avLst/>
          </a:prstGeom>
          <a:gradFill flip="none" rotWithShape="1">
            <a:gsLst>
              <a:gs pos="0">
                <a:schemeClr val="accent1">
                  <a:lumMod val="50000"/>
                </a:schemeClr>
              </a:gs>
              <a:gs pos="100000">
                <a:schemeClr val="bg1"/>
              </a:gs>
            </a:gsLst>
            <a:path path="circle">
              <a:fillToRect l="50000" t="50000" r="50000" b="50000"/>
            </a:path>
            <a:tileRect/>
          </a:gradFill>
          <a:ln w="12700" cap="flat" cmpd="sng" algn="ctr">
            <a:solidFill>
              <a:schemeClr val="tx1"/>
            </a:solidFill>
            <a:prstDash val="solid"/>
            <a:round/>
            <a:headEnd type="none" w="sm" len="sm"/>
            <a:tailEnd type="none" w="sm" len="sm"/>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CC"/>
              </a:solidFill>
              <a:effectLst/>
              <a:uLnTx/>
              <a:uFillTx/>
              <a:latin typeface="Times New Roman" charset="0"/>
              <a:ea typeface="ＭＳ Ｐゴシック" charset="0"/>
              <a:cs typeface="ＭＳ Ｐゴシック" charset="0"/>
            </a:endParaRPr>
          </a:p>
        </p:txBody>
      </p:sp>
      <p:sp>
        <p:nvSpPr>
          <p:cNvPr id="165893" name="Text Box 4"/>
          <p:cNvSpPr txBox="1">
            <a:spLocks noChangeArrowheads="1"/>
          </p:cNvSpPr>
          <p:nvPr/>
        </p:nvSpPr>
        <p:spPr bwMode="auto">
          <a:xfrm>
            <a:off x="8655050" y="76200"/>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55</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165894" name="Picture 2"/>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a:stretch>
            <a:fillRect/>
          </a:stretch>
        </p:blipFill>
        <p:spPr bwMode="auto">
          <a:xfrm>
            <a:off x="152400" y="-152400"/>
            <a:ext cx="8763000" cy="671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5895" name="Title 3"/>
          <p:cNvSpPr>
            <a:spLocks noGrp="1"/>
          </p:cNvSpPr>
          <p:nvPr>
            <p:ph type="title" idx="4294967295"/>
          </p:nvPr>
        </p:nvSpPr>
        <p:spPr>
          <a:xfrm>
            <a:off x="228600" y="76200"/>
            <a:ext cx="8458200" cy="609600"/>
          </a:xfrm>
          <a:solidFill>
            <a:srgbClr val="000090"/>
          </a:solidFill>
        </p:spPr>
        <p:txBody>
          <a:bodyPr/>
          <a:lstStyle/>
          <a:p>
            <a:pPr algn="ctr" eaLnBrk="1" hangingPunct="1"/>
            <a:r>
              <a:rPr lang="ar-JO" sz="3600" i="0" dirty="0">
                <a:solidFill>
                  <a:srgbClr val="FFFFFF"/>
                </a:solidFill>
                <a:latin typeface="Arial" charset="0"/>
                <a:cs typeface="Arial" charset="0"/>
              </a:rPr>
              <a:t>الفترات العظيمة في حياة المسيح</a:t>
            </a:r>
            <a:endParaRPr lang="en-US" sz="3600" i="0" dirty="0">
              <a:solidFill>
                <a:srgbClr val="FFFFFF"/>
              </a:solidFill>
              <a:latin typeface="Arial" charset="0"/>
              <a:cs typeface="Arial" charset="0"/>
            </a:endParaRPr>
          </a:p>
        </p:txBody>
      </p:sp>
      <p:sp>
        <p:nvSpPr>
          <p:cNvPr id="165896" name="Text Box 11"/>
          <p:cNvSpPr txBox="1">
            <a:spLocks noChangeArrowheads="1"/>
          </p:cNvSpPr>
          <p:nvPr/>
        </p:nvSpPr>
        <p:spPr bwMode="auto">
          <a:xfrm>
            <a:off x="0" y="6553200"/>
            <a:ext cx="90693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السير عبر محاضرات العهد الجديد (استخدمت بإذن)</a:t>
            </a:r>
            <a:endParaRPr kumimoji="0" lang="en-US" sz="16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nvGrpSpPr>
          <p:cNvPr id="165897" name="Group 3"/>
          <p:cNvGrpSpPr>
            <a:grpSpLocks/>
          </p:cNvGrpSpPr>
          <p:nvPr/>
        </p:nvGrpSpPr>
        <p:grpSpPr bwMode="auto">
          <a:xfrm>
            <a:off x="381000" y="5334000"/>
            <a:ext cx="1828800" cy="457200"/>
            <a:chOff x="381000" y="5334000"/>
            <a:chExt cx="1828800" cy="457200"/>
          </a:xfrm>
        </p:grpSpPr>
        <p:sp>
          <p:nvSpPr>
            <p:cNvPr id="165931" name="Rectangle 1"/>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CC"/>
                </a:solidFill>
                <a:effectLst/>
                <a:uLnTx/>
                <a:uFillTx/>
                <a:latin typeface="Times New Roman" charset="0"/>
                <a:ea typeface="ＭＳ Ｐゴシック" charset="0"/>
                <a:cs typeface="ＭＳ Ｐゴシック" charset="0"/>
              </a:endParaRPr>
            </a:p>
          </p:txBody>
        </p:sp>
        <p:sp>
          <p:nvSpPr>
            <p:cNvPr id="165932"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التحضير</a:t>
              </a:r>
              <a:endParaRPr kumimoji="0" lang="en-US"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grpSp>
        <p:nvGrpSpPr>
          <p:cNvPr id="165898" name="Group 9"/>
          <p:cNvGrpSpPr>
            <a:grpSpLocks/>
          </p:cNvGrpSpPr>
          <p:nvPr/>
        </p:nvGrpSpPr>
        <p:grpSpPr bwMode="auto">
          <a:xfrm>
            <a:off x="838200" y="4800600"/>
            <a:ext cx="1828800" cy="457200"/>
            <a:chOff x="381000" y="5334000"/>
            <a:chExt cx="1828800" cy="457200"/>
          </a:xfrm>
        </p:grpSpPr>
        <p:sp>
          <p:nvSpPr>
            <p:cNvPr id="165929" name="Rectangle 10"/>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CC"/>
                </a:solidFill>
                <a:effectLst/>
                <a:uLnTx/>
                <a:uFillTx/>
                <a:latin typeface="Times New Roman" charset="0"/>
                <a:ea typeface="ＭＳ Ｐゴシック" charset="0"/>
                <a:cs typeface="ＭＳ Ｐゴシック" charset="0"/>
              </a:endParaRPr>
            </a:p>
          </p:txBody>
        </p:sp>
        <p:sp>
          <p:nvSpPr>
            <p:cNvPr id="165930"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الأحداث الإفتتاحية</a:t>
              </a:r>
              <a:endParaRPr kumimoji="0" lang="en-US"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grpSp>
        <p:nvGrpSpPr>
          <p:cNvPr id="165899" name="Group 19"/>
          <p:cNvGrpSpPr>
            <a:grpSpLocks/>
          </p:cNvGrpSpPr>
          <p:nvPr/>
        </p:nvGrpSpPr>
        <p:grpSpPr bwMode="auto">
          <a:xfrm>
            <a:off x="2667000" y="2209800"/>
            <a:ext cx="3657600" cy="838200"/>
            <a:chOff x="2667000" y="2209801"/>
            <a:chExt cx="3657600" cy="838201"/>
          </a:xfrm>
        </p:grpSpPr>
        <p:sp>
          <p:nvSpPr>
            <p:cNvPr id="165927" name="Rectangle 13"/>
            <p:cNvSpPr>
              <a:spLocks noChangeArrowheads="1"/>
            </p:cNvSpPr>
            <p:nvPr/>
          </p:nvSpPr>
          <p:spPr bwMode="auto">
            <a:xfrm>
              <a:off x="2667000" y="2209801"/>
              <a:ext cx="3657600" cy="838201"/>
            </a:xfrm>
            <a:prstGeom prst="rect">
              <a:avLst/>
            </a:prstGeom>
            <a:solidFill>
              <a:srgbClr val="FFFFFF"/>
            </a:solidFill>
            <a:ln w="57150">
              <a:solidFill>
                <a:schemeClr val="bg1"/>
              </a:solidFill>
              <a:round/>
              <a:headEnd type="none" w="sm" len="sm"/>
              <a:tailEnd type="none" w="sm" len="sm"/>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CC"/>
                </a:solidFill>
                <a:effectLst/>
                <a:uLnTx/>
                <a:uFillTx/>
                <a:latin typeface="Times New Roman" charset="0"/>
                <a:ea typeface="ＭＳ Ｐゴシック" charset="0"/>
                <a:cs typeface="ＭＳ Ｐゴシック" charset="0"/>
              </a:endParaRPr>
            </a:p>
          </p:txBody>
        </p:sp>
        <p:sp>
          <p:nvSpPr>
            <p:cNvPr id="165928" name="Text Box 11"/>
            <p:cNvSpPr txBox="1">
              <a:spLocks noChangeArrowheads="1"/>
            </p:cNvSpPr>
            <p:nvPr/>
          </p:nvSpPr>
          <p:spPr bwMode="auto">
            <a:xfrm>
              <a:off x="2667000" y="2433935"/>
              <a:ext cx="36576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الجليلي في الذروة</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grpSp>
        <p:nvGrpSpPr>
          <p:cNvPr id="165900" name="Group 8"/>
          <p:cNvGrpSpPr>
            <a:grpSpLocks/>
          </p:cNvGrpSpPr>
          <p:nvPr/>
        </p:nvGrpSpPr>
        <p:grpSpPr bwMode="auto">
          <a:xfrm>
            <a:off x="2209800" y="3124200"/>
            <a:ext cx="1828800" cy="457200"/>
            <a:chOff x="2209800" y="3124200"/>
            <a:chExt cx="1828800" cy="457200"/>
          </a:xfrm>
        </p:grpSpPr>
        <p:sp>
          <p:nvSpPr>
            <p:cNvPr id="165925" name="Rectangle 16"/>
            <p:cNvSpPr>
              <a:spLocks noChangeArrowheads="1"/>
            </p:cNvSpPr>
            <p:nvPr/>
          </p:nvSpPr>
          <p:spPr bwMode="auto">
            <a:xfrm>
              <a:off x="2209800" y="3124200"/>
              <a:ext cx="1828800" cy="457200"/>
            </a:xfrm>
            <a:prstGeom prst="rect">
              <a:avLst/>
            </a:prstGeom>
            <a:solidFill>
              <a:srgbClr val="FFFFFF"/>
            </a:solidFill>
            <a:ln w="57150">
              <a:solidFill>
                <a:schemeClr val="bg1"/>
              </a:solidFill>
              <a:round/>
              <a:headEnd type="none" w="sm" len="sm"/>
              <a:tailEnd type="none" w="sm" len="sm"/>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CC"/>
                </a:solidFill>
                <a:effectLst/>
                <a:uLnTx/>
                <a:uFillTx/>
                <a:latin typeface="Times New Roman" charset="0"/>
                <a:ea typeface="ＭＳ Ｐゴシック" charset="0"/>
                <a:cs typeface="ＭＳ Ｐゴシック" charset="0"/>
              </a:endParaRPr>
            </a:p>
          </p:txBody>
        </p:sp>
        <p:sp>
          <p:nvSpPr>
            <p:cNvPr id="165926" name="Text Box 11"/>
            <p:cNvSpPr txBox="1">
              <a:spLocks noChangeArrowheads="1"/>
            </p:cNvSpPr>
            <p:nvPr/>
          </p:nvSpPr>
          <p:spPr bwMode="auto">
            <a:xfrm>
              <a:off x="2209800" y="3200400"/>
              <a:ext cx="1828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السامري المبكر</a:t>
              </a:r>
              <a:endParaRPr kumimoji="0" lang="en-US"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grpSp>
        <p:nvGrpSpPr>
          <p:cNvPr id="165901" name="Group 20"/>
          <p:cNvGrpSpPr>
            <a:grpSpLocks/>
          </p:cNvGrpSpPr>
          <p:nvPr/>
        </p:nvGrpSpPr>
        <p:grpSpPr bwMode="auto">
          <a:xfrm>
            <a:off x="1295400" y="4267200"/>
            <a:ext cx="1828800" cy="457200"/>
            <a:chOff x="381000" y="5334000"/>
            <a:chExt cx="1828800" cy="457200"/>
          </a:xfrm>
        </p:grpSpPr>
        <p:sp>
          <p:nvSpPr>
            <p:cNvPr id="165923" name="Rectangle 21"/>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CC"/>
                </a:solidFill>
                <a:effectLst/>
                <a:uLnTx/>
                <a:uFillTx/>
                <a:latin typeface="Times New Roman" charset="0"/>
                <a:ea typeface="ＭＳ Ｐゴシック" charset="0"/>
                <a:cs typeface="ＭＳ Ｐゴシック" charset="0"/>
              </a:endParaRPr>
            </a:p>
          </p:txBody>
        </p:sp>
        <p:sp>
          <p:nvSpPr>
            <p:cNvPr id="165924"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البيري المبكر</a:t>
              </a:r>
              <a:endParaRPr kumimoji="0" lang="en-US"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grpSp>
        <p:nvGrpSpPr>
          <p:cNvPr id="165902" name="Group 23"/>
          <p:cNvGrpSpPr>
            <a:grpSpLocks/>
          </p:cNvGrpSpPr>
          <p:nvPr/>
        </p:nvGrpSpPr>
        <p:grpSpPr bwMode="auto">
          <a:xfrm>
            <a:off x="1752600" y="3733800"/>
            <a:ext cx="1828800" cy="457200"/>
            <a:chOff x="381000" y="5334000"/>
            <a:chExt cx="1828800" cy="457200"/>
          </a:xfrm>
        </p:grpSpPr>
        <p:sp>
          <p:nvSpPr>
            <p:cNvPr id="165921" name="Rectangle 24"/>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CC"/>
                </a:solidFill>
                <a:effectLst/>
                <a:uLnTx/>
                <a:uFillTx/>
                <a:latin typeface="Times New Roman" charset="0"/>
                <a:ea typeface="ＭＳ Ｐゴシック" charset="0"/>
                <a:cs typeface="ＭＳ Ｐゴシック" charset="0"/>
              </a:endParaRPr>
            </a:p>
          </p:txBody>
        </p:sp>
        <p:sp>
          <p:nvSpPr>
            <p:cNvPr id="165922"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اليهودي المبكر</a:t>
              </a:r>
              <a:endParaRPr kumimoji="0" lang="en-US"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grpSp>
        <p:nvGrpSpPr>
          <p:cNvPr id="165903" name="Group 26"/>
          <p:cNvGrpSpPr>
            <a:grpSpLocks/>
          </p:cNvGrpSpPr>
          <p:nvPr/>
        </p:nvGrpSpPr>
        <p:grpSpPr bwMode="auto">
          <a:xfrm>
            <a:off x="6781800" y="5334000"/>
            <a:ext cx="1828800" cy="457200"/>
            <a:chOff x="381000" y="5334000"/>
            <a:chExt cx="1828800" cy="457200"/>
          </a:xfrm>
        </p:grpSpPr>
        <p:sp>
          <p:nvSpPr>
            <p:cNvPr id="165919" name="Rectangle 27"/>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CC"/>
                </a:solidFill>
                <a:effectLst/>
                <a:uLnTx/>
                <a:uFillTx/>
                <a:latin typeface="Times New Roman" charset="0"/>
                <a:ea typeface="ＭＳ Ｐゴシック" charset="0"/>
                <a:cs typeface="ＭＳ Ｐゴシック" charset="0"/>
              </a:endParaRPr>
            </a:p>
          </p:txBody>
        </p:sp>
        <p:sp>
          <p:nvSpPr>
            <p:cNvPr id="165920"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التأكيد</a:t>
              </a:r>
              <a:endParaRPr kumimoji="0" lang="en-US"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grpSp>
        <p:nvGrpSpPr>
          <p:cNvPr id="165904" name="Group 29"/>
          <p:cNvGrpSpPr>
            <a:grpSpLocks/>
          </p:cNvGrpSpPr>
          <p:nvPr/>
        </p:nvGrpSpPr>
        <p:grpSpPr bwMode="auto">
          <a:xfrm>
            <a:off x="6324600" y="4800600"/>
            <a:ext cx="1828800" cy="457200"/>
            <a:chOff x="381000" y="5334000"/>
            <a:chExt cx="1828800" cy="457200"/>
          </a:xfrm>
        </p:grpSpPr>
        <p:sp>
          <p:nvSpPr>
            <p:cNvPr id="165917" name="Rectangle 30"/>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CC"/>
                </a:solidFill>
                <a:effectLst/>
                <a:uLnTx/>
                <a:uFillTx/>
                <a:latin typeface="Times New Roman" charset="0"/>
                <a:ea typeface="ＭＳ Ｐゴシック" charset="0"/>
                <a:cs typeface="ＭＳ Ｐゴシック" charset="0"/>
              </a:endParaRPr>
            </a:p>
          </p:txBody>
        </p:sp>
        <p:sp>
          <p:nvSpPr>
            <p:cNvPr id="165918"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الأحداث الختامية</a:t>
              </a:r>
              <a:endParaRPr kumimoji="0" lang="en-US"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grpSp>
        <p:nvGrpSpPr>
          <p:cNvPr id="165905" name="Group 7"/>
          <p:cNvGrpSpPr>
            <a:grpSpLocks/>
          </p:cNvGrpSpPr>
          <p:nvPr/>
        </p:nvGrpSpPr>
        <p:grpSpPr bwMode="auto">
          <a:xfrm>
            <a:off x="4953000" y="3200400"/>
            <a:ext cx="1828800" cy="457200"/>
            <a:chOff x="4953000" y="3200400"/>
            <a:chExt cx="1828800" cy="457200"/>
          </a:xfrm>
        </p:grpSpPr>
        <p:sp>
          <p:nvSpPr>
            <p:cNvPr id="165915" name="Rectangle 32"/>
            <p:cNvSpPr>
              <a:spLocks noChangeArrowheads="1"/>
            </p:cNvSpPr>
            <p:nvPr/>
          </p:nvSpPr>
          <p:spPr bwMode="auto">
            <a:xfrm>
              <a:off x="4953000" y="3200400"/>
              <a:ext cx="1828800" cy="457200"/>
            </a:xfrm>
            <a:prstGeom prst="rect">
              <a:avLst/>
            </a:prstGeom>
            <a:solidFill>
              <a:srgbClr val="FFFFFF"/>
            </a:solidFill>
            <a:ln w="57150">
              <a:solidFill>
                <a:schemeClr val="bg1"/>
              </a:solidFill>
              <a:round/>
              <a:headEnd type="none" w="sm" len="sm"/>
              <a:tailEnd type="none" w="sm" len="sm"/>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CC"/>
                </a:solidFill>
                <a:effectLst/>
                <a:uLnTx/>
                <a:uFillTx/>
                <a:latin typeface="Times New Roman" charset="0"/>
                <a:ea typeface="ＭＳ Ｐゴシック" charset="0"/>
                <a:cs typeface="ＭＳ Ｐゴシック" charset="0"/>
              </a:endParaRPr>
            </a:p>
          </p:txBody>
        </p:sp>
        <p:sp>
          <p:nvSpPr>
            <p:cNvPr id="165916" name="Text Box 11"/>
            <p:cNvSpPr txBox="1">
              <a:spLocks noChangeArrowheads="1"/>
            </p:cNvSpPr>
            <p:nvPr/>
          </p:nvSpPr>
          <p:spPr bwMode="auto">
            <a:xfrm>
              <a:off x="4953000" y="3276600"/>
              <a:ext cx="1828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السامري المتأخر</a:t>
              </a:r>
              <a:endParaRPr kumimoji="0" lang="en-US"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grpSp>
        <p:nvGrpSpPr>
          <p:cNvPr id="165906" name="Group 34"/>
          <p:cNvGrpSpPr>
            <a:grpSpLocks/>
          </p:cNvGrpSpPr>
          <p:nvPr/>
        </p:nvGrpSpPr>
        <p:grpSpPr bwMode="auto">
          <a:xfrm>
            <a:off x="5867400" y="4267200"/>
            <a:ext cx="1828800" cy="457200"/>
            <a:chOff x="381000" y="5334000"/>
            <a:chExt cx="1828800" cy="457200"/>
          </a:xfrm>
        </p:grpSpPr>
        <p:sp>
          <p:nvSpPr>
            <p:cNvPr id="165913" name="Rectangle 35"/>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CC"/>
                </a:solidFill>
                <a:effectLst/>
                <a:uLnTx/>
                <a:uFillTx/>
                <a:latin typeface="Times New Roman" charset="0"/>
                <a:ea typeface="ＭＳ Ｐゴシック" charset="0"/>
                <a:cs typeface="ＭＳ Ｐゴシック" charset="0"/>
              </a:endParaRPr>
            </a:p>
          </p:txBody>
        </p:sp>
        <p:sp>
          <p:nvSpPr>
            <p:cNvPr id="165914"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البيري المتأخر</a:t>
              </a:r>
              <a:endParaRPr kumimoji="0" lang="en-US"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grpSp>
        <p:nvGrpSpPr>
          <p:cNvPr id="165907" name="Group 37"/>
          <p:cNvGrpSpPr>
            <a:grpSpLocks/>
          </p:cNvGrpSpPr>
          <p:nvPr/>
        </p:nvGrpSpPr>
        <p:grpSpPr bwMode="auto">
          <a:xfrm>
            <a:off x="5410200" y="3733800"/>
            <a:ext cx="1828800" cy="457200"/>
            <a:chOff x="381000" y="5334000"/>
            <a:chExt cx="1828800" cy="457200"/>
          </a:xfrm>
        </p:grpSpPr>
        <p:sp>
          <p:nvSpPr>
            <p:cNvPr id="165911" name="Rectangle 38"/>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CC"/>
                </a:solidFill>
                <a:effectLst/>
                <a:uLnTx/>
                <a:uFillTx/>
                <a:latin typeface="Times New Roman" charset="0"/>
                <a:ea typeface="ＭＳ Ｐゴシック" charset="0"/>
                <a:cs typeface="ＭＳ Ｐゴシック" charset="0"/>
              </a:endParaRPr>
            </a:p>
          </p:txBody>
        </p:sp>
        <p:sp>
          <p:nvSpPr>
            <p:cNvPr id="165912"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اليهودي المتأخر</a:t>
              </a:r>
              <a:endParaRPr kumimoji="0" lang="en-US"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grpSp>
        <p:nvGrpSpPr>
          <p:cNvPr id="165908" name="Group 43"/>
          <p:cNvGrpSpPr>
            <a:grpSpLocks/>
          </p:cNvGrpSpPr>
          <p:nvPr/>
        </p:nvGrpSpPr>
        <p:grpSpPr bwMode="auto">
          <a:xfrm>
            <a:off x="152400" y="914400"/>
            <a:ext cx="8839200" cy="609600"/>
            <a:chOff x="2667000" y="2209801"/>
            <a:chExt cx="3657600" cy="838201"/>
          </a:xfrm>
        </p:grpSpPr>
        <p:sp>
          <p:nvSpPr>
            <p:cNvPr id="165909" name="Rectangle 44"/>
            <p:cNvSpPr>
              <a:spLocks noChangeArrowheads="1"/>
            </p:cNvSpPr>
            <p:nvPr/>
          </p:nvSpPr>
          <p:spPr bwMode="auto">
            <a:xfrm>
              <a:off x="2667000" y="2209801"/>
              <a:ext cx="3657600" cy="838201"/>
            </a:xfrm>
            <a:prstGeom prst="rect">
              <a:avLst/>
            </a:prstGeom>
            <a:solidFill>
              <a:srgbClr val="FFFFFF"/>
            </a:solidFill>
            <a:ln w="57150">
              <a:solidFill>
                <a:schemeClr val="bg1"/>
              </a:solidFill>
              <a:round/>
              <a:headEnd type="none" w="sm" len="sm"/>
              <a:tailEnd type="none" w="sm" len="sm"/>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CC"/>
                </a:solidFill>
                <a:effectLst/>
                <a:uLnTx/>
                <a:uFillTx/>
                <a:latin typeface="Times New Roman" charset="0"/>
                <a:ea typeface="ＭＳ Ｐゴシック" charset="0"/>
                <a:cs typeface="ＭＳ Ｐゴシック" charset="0"/>
              </a:endParaRPr>
            </a:p>
          </p:txBody>
        </p:sp>
        <p:sp>
          <p:nvSpPr>
            <p:cNvPr id="165910" name="Text Box 11"/>
            <p:cNvSpPr txBox="1">
              <a:spLocks noChangeArrowheads="1"/>
            </p:cNvSpPr>
            <p:nvPr/>
          </p:nvSpPr>
          <p:spPr bwMode="auto">
            <a:xfrm>
              <a:off x="2667000" y="2419353"/>
              <a:ext cx="3657600" cy="465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ar-JO" sz="1600" b="1" dirty="0">
                  <a:solidFill>
                    <a:srgbClr val="000000"/>
                  </a:solidFill>
                  <a:latin typeface="Arial" charset="0"/>
                  <a:cs typeface="Arial" charset="0"/>
                </a:rPr>
                <a:t>لأن ابن الإنسان ..... ليخدم وليبذل نفسه فدية عن كثيرين (مرقس 10: 45)</a:t>
              </a:r>
              <a:endParaRPr kumimoji="0" lang="en-US"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spTree>
    <p:extLst>
      <p:ext uri="{BB962C8B-B14F-4D97-AF65-F5344CB8AC3E}">
        <p14:creationId xmlns:p14="http://schemas.microsoft.com/office/powerpoint/2010/main" val="2656552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4674206" y="457200"/>
            <a:ext cx="4317394" cy="3331840"/>
          </a:xfrm>
        </p:spPr>
        <p:txBody>
          <a:bodyPr/>
          <a:lstStyle/>
          <a:p>
            <a:r>
              <a:rPr lang="ar-JO" b="1" dirty="0">
                <a:solidFill>
                  <a:schemeClr val="bg1"/>
                </a:solidFill>
              </a:rPr>
              <a:t>ومع ذلك يجب علينا أيضًا النظر في هذا العمل النهائي</a:t>
            </a:r>
            <a:endParaRPr lang="en-US" b="1" dirty="0">
              <a:solidFill>
                <a:schemeClr val="bg1"/>
              </a:solidFill>
              <a:latin typeface="Arial" charset="0"/>
              <a:ea typeface="ＭＳ Ｐゴシック" charset="0"/>
              <a:cs typeface="ＭＳ Ｐゴシック" charset="0"/>
            </a:endParaRPr>
          </a:p>
        </p:txBody>
      </p:sp>
      <p:pic>
        <p:nvPicPr>
          <p:cNvPr id="3" name="Picture 2"/>
          <p:cNvPicPr>
            <a:picLocks noChangeAspect="1"/>
          </p:cNvPicPr>
          <p:nvPr/>
        </p:nvPicPr>
        <p:blipFill>
          <a:blip r:embed="rId2"/>
          <a:stretch>
            <a:fillRect/>
          </a:stretch>
        </p:blipFill>
        <p:spPr>
          <a:xfrm>
            <a:off x="76200" y="76200"/>
            <a:ext cx="4381500" cy="6638636"/>
          </a:xfrm>
          <a:prstGeom prst="rect">
            <a:avLst/>
          </a:prstGeom>
        </p:spPr>
      </p:pic>
    </p:spTree>
    <p:extLst>
      <p:ext uri="{BB962C8B-B14F-4D97-AF65-F5344CB8AC3E}">
        <p14:creationId xmlns:p14="http://schemas.microsoft.com/office/powerpoint/2010/main" val="2120559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127000" y="-76200"/>
            <a:ext cx="9296400" cy="7010400"/>
          </a:xfrm>
          <a:prstGeom prst="rect">
            <a:avLst/>
          </a:prstGeom>
          <a:gradFill flip="none" rotWithShape="1">
            <a:gsLst>
              <a:gs pos="34000">
                <a:srgbClr val="800000"/>
              </a:gs>
              <a:gs pos="100000">
                <a:schemeClr val="bg1"/>
              </a:gs>
            </a:gsLst>
            <a:path path="rect">
              <a:fillToRect l="50000" t="50000" r="50000" b="50000"/>
            </a:path>
            <a:tileRect/>
          </a:gradFill>
          <a:ln w="12700">
            <a:solidFill>
              <a:schemeClr val="tx1"/>
            </a:solidFill>
            <a:round/>
            <a:headEnd type="none" w="sm" len="sm"/>
            <a:tailEnd type="none" w="sm" len="sm"/>
          </a:ln>
        </p:spPr>
        <p:txBody>
          <a:bodyPr wrap="none" lIns="91376" tIns="45688" rIns="91376" bIns="45688"/>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CC"/>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0245" name="Text Box 10"/>
          <p:cNvSpPr txBox="1">
            <a:spLocks noChangeArrowheads="1"/>
          </p:cNvSpPr>
          <p:nvPr/>
        </p:nvSpPr>
        <p:spPr bwMode="auto">
          <a:xfrm>
            <a:off x="8576893" y="4766"/>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65</a:t>
            </a:r>
            <a:endParaRPr kumimoji="0" lang="en-US" sz="2400" b="1" i="0" u="none" strike="noStrike" kern="120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0246" name="Title 7"/>
          <p:cNvSpPr>
            <a:spLocks noGrp="1"/>
          </p:cNvSpPr>
          <p:nvPr>
            <p:ph type="title" idx="4294967295"/>
          </p:nvPr>
        </p:nvSpPr>
        <p:spPr>
          <a:xfrm>
            <a:off x="-85725" y="457200"/>
            <a:ext cx="9296400" cy="609600"/>
          </a:xfrm>
          <a:solidFill>
            <a:schemeClr val="tx2">
              <a:lumMod val="60000"/>
              <a:lumOff val="40000"/>
            </a:schemeClr>
          </a:solidFill>
          <a:ln w="28575">
            <a:solidFill>
              <a:schemeClr val="tx1"/>
            </a:solidFill>
          </a:ln>
        </p:spPr>
        <p:txBody>
          <a:bodyPr/>
          <a:lstStyle/>
          <a:p>
            <a:pPr algn="ctr" rtl="1" eaLnBrk="1" hangingPunct="1">
              <a:defRPr/>
            </a:pPr>
            <a:r>
              <a:rPr lang="ar-JO" sz="4000" b="1" i="0" dirty="0">
                <a:solidFill>
                  <a:schemeClr val="bg1"/>
                </a:solidFill>
                <a:latin typeface="Arial" panose="020B0604020202020204" pitchFamily="34" charset="0"/>
                <a:cs typeface="Arial" panose="020B0604020202020204" pitchFamily="34" charset="0"/>
              </a:rPr>
              <a:t>تحديد تاريخ ميلاد المسيح</a:t>
            </a:r>
            <a:endParaRPr lang="en-US" sz="4000" b="1" i="0" dirty="0">
              <a:solidFill>
                <a:schemeClr val="bg1"/>
              </a:solidFill>
              <a:latin typeface="Arial" panose="020B0604020202020204" pitchFamily="34" charset="0"/>
              <a:cs typeface="Arial" panose="020B0604020202020204" pitchFamily="34" charset="0"/>
            </a:endParaRP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تاريخ الميلاد : تقريبًا ما بين كانون الأوَّل 5 ق.م / كانون الثاني 4 ق.م</a:t>
            </a:r>
            <a:endParaRPr kumimoji="0" lang="en-US" sz="28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8" name="Title 7"/>
          <p:cNvSpPr txBox="1">
            <a:spLocks/>
          </p:cNvSpPr>
          <p:nvPr/>
        </p:nvSpPr>
        <p:spPr bwMode="auto">
          <a:xfrm>
            <a:off x="-85725" y="1957388"/>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وُلِد يسوع بين هذين التاريخين:</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0" name="Title 7"/>
          <p:cNvSpPr txBox="1">
            <a:spLocks/>
          </p:cNvSpPr>
          <p:nvPr/>
        </p:nvSpPr>
        <p:spPr bwMode="auto">
          <a:xfrm>
            <a:off x="6309475" y="5116490"/>
            <a:ext cx="1774924"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6 ق.م</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2" name="Title 7"/>
          <p:cNvSpPr txBox="1">
            <a:spLocks/>
          </p:cNvSpPr>
          <p:nvPr/>
        </p:nvSpPr>
        <p:spPr bwMode="auto">
          <a:xfrm>
            <a:off x="-150816" y="5052838"/>
            <a:ext cx="35718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29 آذار – 11 نيسان</a:t>
            </a:r>
          </a:p>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4 ق.م</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cxnSp>
        <p:nvCxnSpPr>
          <p:cNvPr id="3" name="Straight Connector 2"/>
          <p:cNvCxnSpPr>
            <a:cxnSpLocks noChangeShapeType="1"/>
          </p:cNvCxnSpPr>
          <p:nvPr/>
        </p:nvCxnSpPr>
        <p:spPr bwMode="auto">
          <a:xfrm>
            <a:off x="1825625" y="4635500"/>
            <a:ext cx="5472113" cy="0"/>
          </a:xfrm>
          <a:prstGeom prst="line">
            <a:avLst/>
          </a:prstGeom>
          <a:noFill/>
          <a:ln w="76200">
            <a:solidFill>
              <a:schemeClr val="tx1"/>
            </a:solidFill>
            <a:round/>
            <a:headEnd type="oval" w="lg" len="lg"/>
            <a:tailEnd type="oval" w="lg" len="lg"/>
          </a:ln>
          <a:extLst>
            <a:ext uri="{909E8E84-426E-40dd-AFC4-6F175D3DCCD1}">
              <a14:hiddenFill xmlns:a14="http://schemas.microsoft.com/office/drawing/2010/main" xmlns="">
                <a:noFill/>
              </a14:hiddenFill>
            </a:ext>
          </a:extLst>
        </p:spPr>
      </p:cxnSp>
      <p:sp>
        <p:nvSpPr>
          <p:cNvPr id="18" name="Text Box 9"/>
          <p:cNvSpPr txBox="1">
            <a:spLocks noChangeArrowheads="1"/>
          </p:cNvSpPr>
          <p:nvPr/>
        </p:nvSpPr>
        <p:spPr bwMode="auto">
          <a:xfrm>
            <a:off x="-1588" y="6443667"/>
            <a:ext cx="9128126" cy="338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هارولد  دبليو. هوهنر، النواحي الزمنية لحياة المسيح (زوندرفان، 1977)، 114</a:t>
            </a:r>
            <a:endPar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6" name="Title 7"/>
          <p:cNvSpPr txBox="1">
            <a:spLocks/>
          </p:cNvSpPr>
          <p:nvPr/>
        </p:nvSpPr>
        <p:spPr bwMode="auto">
          <a:xfrm>
            <a:off x="5717387" y="3217863"/>
            <a:ext cx="29591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إحصاء</a:t>
            </a:r>
          </a:p>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كيرينيوس/سيرينيوس</a:t>
            </a:r>
          </a:p>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(لوقا 2: 1-5)</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7" name="Title 7"/>
          <p:cNvSpPr txBox="1">
            <a:spLocks/>
          </p:cNvSpPr>
          <p:nvPr/>
        </p:nvSpPr>
        <p:spPr bwMode="auto">
          <a:xfrm>
            <a:off x="-1588" y="3166179"/>
            <a:ext cx="357346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موت</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b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هيرودس الكبير</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b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a:t>
            </a: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(متَّى 2: 1؛ لوقا 1: 5)</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P spid="16"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76200" y="-76200"/>
            <a:ext cx="9296400" cy="7010400"/>
          </a:xfrm>
          <a:prstGeom prst="rect">
            <a:avLst/>
          </a:prstGeom>
          <a:gradFill flip="none" rotWithShape="1">
            <a:gsLst>
              <a:gs pos="34000">
                <a:srgbClr val="000090"/>
              </a:gs>
              <a:gs pos="100000">
                <a:schemeClr val="bg1"/>
              </a:gs>
            </a:gsLst>
            <a:path path="rect">
              <a:fillToRect l="50000" t="50000" r="50000" b="50000"/>
            </a:path>
            <a:tileRect/>
          </a:gradFill>
          <a:ln w="12700">
            <a:solidFill>
              <a:schemeClr val="tx1"/>
            </a:solidFill>
            <a:round/>
            <a:headEnd type="none" w="sm" len="sm"/>
            <a:tailEnd type="none" w="sm" len="sm"/>
          </a:ln>
        </p:spPr>
        <p:txBody>
          <a:bodyPr wrap="none" lIns="91376" tIns="45688" rIns="91376" bIns="4568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0245" name="Text Box 10"/>
          <p:cNvSpPr txBox="1">
            <a:spLocks noChangeArrowheads="1"/>
          </p:cNvSpPr>
          <p:nvPr/>
        </p:nvSpPr>
        <p:spPr bwMode="auto">
          <a:xfrm>
            <a:off x="8615365" y="4766"/>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56</a:t>
            </a:r>
            <a:endParaRPr kumimoji="0" lang="en-US" sz="2400" b="1" i="0" u="none" strike="noStrike" kern="120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0246" name="Title 7"/>
          <p:cNvSpPr>
            <a:spLocks noGrp="1"/>
          </p:cNvSpPr>
          <p:nvPr>
            <p:ph type="title" idx="4294967295"/>
          </p:nvPr>
        </p:nvSpPr>
        <p:spPr>
          <a:xfrm>
            <a:off x="-85725" y="457200"/>
            <a:ext cx="9296400" cy="609600"/>
          </a:xfrm>
          <a:solidFill>
            <a:schemeClr val="accent6">
              <a:lumMod val="50000"/>
            </a:schemeClr>
          </a:solidFill>
          <a:ln w="28575">
            <a:solidFill>
              <a:schemeClr val="tx1"/>
            </a:solidFill>
          </a:ln>
        </p:spPr>
        <p:txBody>
          <a:bodyPr/>
          <a:lstStyle/>
          <a:p>
            <a:pPr algn="ctr" eaLnBrk="1" hangingPunct="1">
              <a:defRPr/>
            </a:pPr>
            <a:r>
              <a:rPr lang="ar-JO" sz="3600" b="1" i="0" dirty="0">
                <a:solidFill>
                  <a:srgbClr val="F2FC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تاريخ بداية خدمة المسيح</a:t>
            </a:r>
            <a:endParaRPr lang="en-US" sz="3600" b="1" i="0" dirty="0">
              <a:solidFill>
                <a:srgbClr val="F2FC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بدء الخدمة : حوالي خريف 29 م</a:t>
            </a:r>
            <a:endParaRPr kumimoji="0" lang="en-US" sz="28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8" name="Title 7"/>
          <p:cNvSpPr txBox="1">
            <a:spLocks/>
          </p:cNvSpPr>
          <p:nvPr/>
        </p:nvSpPr>
        <p:spPr bwMode="auto">
          <a:xfrm>
            <a:off x="-85725" y="1957388"/>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على الأغلب أن يسوع بدأ خدمته بين هذين التاريخين :</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9" name="Title 7"/>
          <p:cNvSpPr txBox="1">
            <a:spLocks/>
          </p:cNvSpPr>
          <p:nvPr/>
        </p:nvSpPr>
        <p:spPr bwMode="auto">
          <a:xfrm>
            <a:off x="1231906" y="2995613"/>
            <a:ext cx="6659563"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السنة الخامسة عشرة من حكم طيباريوس *</a:t>
            </a: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b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a:t>
            </a: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لوقا 3: 1-3</a:t>
            </a: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a:t>
            </a:r>
          </a:p>
        </p:txBody>
      </p:sp>
      <p:sp>
        <p:nvSpPr>
          <p:cNvPr id="10" name="Title 7"/>
          <p:cNvSpPr txBox="1">
            <a:spLocks/>
          </p:cNvSpPr>
          <p:nvPr/>
        </p:nvSpPr>
        <p:spPr bwMode="auto">
          <a:xfrm>
            <a:off x="204788" y="4427541"/>
            <a:ext cx="2959100"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19 آب</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b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28 م</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2" name="Title 7"/>
          <p:cNvSpPr txBox="1">
            <a:spLocks/>
          </p:cNvSpPr>
          <p:nvPr/>
        </p:nvSpPr>
        <p:spPr bwMode="auto">
          <a:xfrm>
            <a:off x="5402269" y="4427541"/>
            <a:ext cx="3571875"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31 كانون أول</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b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29 م</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3" name="Title 7"/>
          <p:cNvSpPr txBox="1">
            <a:spLocks/>
          </p:cNvSpPr>
          <p:nvPr/>
        </p:nvSpPr>
        <p:spPr bwMode="auto">
          <a:xfrm>
            <a:off x="-6344" y="5589588"/>
            <a:ext cx="9136063"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ctr"/>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محسوب إما من التقويم اليولياني أو من سنة طيباريوس الملكية</a:t>
            </a:r>
            <a:endParaRPr kumimoji="0" lang="en-US" sz="20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cxnSp>
        <p:nvCxnSpPr>
          <p:cNvPr id="3" name="Straight Connector 2"/>
          <p:cNvCxnSpPr>
            <a:cxnSpLocks noChangeShapeType="1"/>
          </p:cNvCxnSpPr>
          <p:nvPr/>
        </p:nvCxnSpPr>
        <p:spPr bwMode="auto">
          <a:xfrm>
            <a:off x="1825625" y="4084638"/>
            <a:ext cx="5472113" cy="0"/>
          </a:xfrm>
          <a:prstGeom prst="line">
            <a:avLst/>
          </a:prstGeom>
          <a:noFill/>
          <a:ln w="76200">
            <a:solidFill>
              <a:schemeClr val="tx1"/>
            </a:solidFill>
            <a:round/>
            <a:headEnd type="oval" w="lg" len="lg"/>
            <a:tailEnd type="oval" w="lg" len="lg"/>
          </a:ln>
          <a:extLst>
            <a:ext uri="{909E8E84-426E-40dd-AFC4-6F175D3DCCD1}">
              <a14:hiddenFill xmlns:a14="http://schemas.microsoft.com/office/drawing/2010/main" xmlns="">
                <a:noFill/>
              </a14:hiddenFill>
            </a:ext>
          </a:extLst>
        </p:spPr>
      </p:cxnSp>
      <p:sp>
        <p:nvSpPr>
          <p:cNvPr id="18" name="Text Box 9"/>
          <p:cNvSpPr txBox="1">
            <a:spLocks noChangeArrowheads="1"/>
          </p:cNvSpPr>
          <p:nvPr/>
        </p:nvSpPr>
        <p:spPr bwMode="auto">
          <a:xfrm>
            <a:off x="-1588" y="6443667"/>
            <a:ext cx="9128126"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هارولد و. هوهنر، النواحي الزمنية لحياة المسيح (زوندرفان، 1977)، 114</a:t>
            </a:r>
            <a:endPar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11"/>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chemeClr val="tx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30" name="Rounded Rectangle 34"/>
          <p:cNvSpPr>
            <a:spLocks noChangeArrowheads="1"/>
          </p:cNvSpPr>
          <p:nvPr/>
        </p:nvSpPr>
        <p:spPr bwMode="auto">
          <a:xfrm>
            <a:off x="34930" y="76200"/>
            <a:ext cx="9074150" cy="1447800"/>
          </a:xfrm>
          <a:prstGeom prst="roundRect">
            <a:avLst>
              <a:gd name="adj" fmla="val 16667"/>
            </a:avLst>
          </a:prstGeom>
          <a:solidFill>
            <a:schemeClr val="tx2"/>
          </a:solidFill>
          <a:ln w="9525">
            <a:solidFill>
              <a:srgbClr val="FFFFFF"/>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31" name="Rectangle 8"/>
          <p:cNvSpPr>
            <a:spLocks noGrp="1" noChangeArrowheads="1"/>
          </p:cNvSpPr>
          <p:nvPr>
            <p:ph type="title"/>
          </p:nvPr>
        </p:nvSpPr>
        <p:spPr bwMode="auto">
          <a:xfrm>
            <a:off x="-152400" y="3"/>
            <a:ext cx="9448800" cy="8413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2067" tIns="41034" rIns="82067" bIns="41034" numCol="1" anchor="b" anchorCtr="0" compatLnSpc="1">
            <a:prstTxWarp prst="textNoShape">
              <a:avLst/>
            </a:prstTxWarp>
          </a:bodyPr>
          <a:lstStyle/>
          <a:p>
            <a:pPr eaLnBrk="1" hangingPunct="1"/>
            <a:r>
              <a:rPr lang="ar-JO" altLang="zh-CN" sz="4400" dirty="0">
                <a:latin typeface="Arial" panose="020B0604020202020204" pitchFamily="34" charset="0"/>
                <a:cs typeface="Arial" panose="020B0604020202020204" pitchFamily="34" charset="0"/>
              </a:rPr>
              <a:t>مدة خدمة المسيح</a:t>
            </a:r>
            <a:endParaRPr lang="en-US" altLang="zh-CN" sz="4000" dirty="0">
              <a:latin typeface="Arial" panose="020B0604020202020204" pitchFamily="34" charset="0"/>
              <a:cs typeface="Arial" panose="020B0604020202020204" pitchFamily="34" charset="0"/>
            </a:endParaRPr>
          </a:p>
        </p:txBody>
      </p:sp>
      <p:sp>
        <p:nvSpPr>
          <p:cNvPr id="252932" name="Text Box 9"/>
          <p:cNvSpPr txBox="1">
            <a:spLocks noChangeArrowheads="1"/>
          </p:cNvSpPr>
          <p:nvPr/>
        </p:nvSpPr>
        <p:spPr bwMode="auto">
          <a:xfrm>
            <a:off x="-47625" y="838206"/>
            <a:ext cx="9240838"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خريف 29 م – 3 نيسان 33 م ( 5ر3 سنة)</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33" name="Text Box 9"/>
          <p:cNvSpPr txBox="1">
            <a:spLocks noChangeArrowheads="1"/>
          </p:cNvSpPr>
          <p:nvPr/>
        </p:nvSpPr>
        <p:spPr bwMode="auto">
          <a:xfrm>
            <a:off x="0" y="2743206"/>
            <a:ext cx="1981200" cy="584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بدء         خدمة       يسوع</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34" name="Text Box 9"/>
          <p:cNvSpPr txBox="1">
            <a:spLocks noChangeArrowheads="1"/>
          </p:cNvSpPr>
          <p:nvPr/>
        </p:nvSpPr>
        <p:spPr bwMode="auto">
          <a:xfrm>
            <a:off x="152400" y="4648200"/>
            <a:ext cx="1447800" cy="338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خريف     29 م</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cxnSp>
        <p:nvCxnSpPr>
          <p:cNvPr id="252935" name="Straight Connector 15"/>
          <p:cNvCxnSpPr>
            <a:cxnSpLocks noChangeShapeType="1"/>
          </p:cNvCxnSpPr>
          <p:nvPr/>
        </p:nvCxnSpPr>
        <p:spPr bwMode="auto">
          <a:xfrm rot="5400000">
            <a:off x="419894" y="4075910"/>
            <a:ext cx="990600"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cxnSp>
      <p:cxnSp>
        <p:nvCxnSpPr>
          <p:cNvPr id="252936" name="Straight Connector 16"/>
          <p:cNvCxnSpPr>
            <a:cxnSpLocks noChangeShapeType="1"/>
          </p:cNvCxnSpPr>
          <p:nvPr/>
        </p:nvCxnSpPr>
        <p:spPr bwMode="auto">
          <a:xfrm rot="10800000">
            <a:off x="914400" y="4114800"/>
            <a:ext cx="7315200"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cxnSp>
      <p:cxnSp>
        <p:nvCxnSpPr>
          <p:cNvPr id="252937" name="Straight Connector 21"/>
          <p:cNvCxnSpPr>
            <a:cxnSpLocks noChangeShapeType="1"/>
          </p:cNvCxnSpPr>
          <p:nvPr/>
        </p:nvCxnSpPr>
        <p:spPr bwMode="auto">
          <a:xfrm rot="5400000">
            <a:off x="7735094" y="4075910"/>
            <a:ext cx="990600"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cxnSp>
      <p:cxnSp>
        <p:nvCxnSpPr>
          <p:cNvPr id="252938" name="Straight Connector 22"/>
          <p:cNvCxnSpPr>
            <a:cxnSpLocks noChangeShapeType="1"/>
          </p:cNvCxnSpPr>
          <p:nvPr/>
        </p:nvCxnSpPr>
        <p:spPr bwMode="auto">
          <a:xfrm rot="5400000">
            <a:off x="2248694" y="4075910"/>
            <a:ext cx="990600"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cxnSp>
      <p:cxnSp>
        <p:nvCxnSpPr>
          <p:cNvPr id="252939" name="Straight Connector 23"/>
          <p:cNvCxnSpPr>
            <a:cxnSpLocks noChangeShapeType="1"/>
          </p:cNvCxnSpPr>
          <p:nvPr/>
        </p:nvCxnSpPr>
        <p:spPr bwMode="auto">
          <a:xfrm rot="5400000">
            <a:off x="4077494" y="4075910"/>
            <a:ext cx="990600"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cxnSp>
      <p:cxnSp>
        <p:nvCxnSpPr>
          <p:cNvPr id="252940" name="Straight Connector 24"/>
          <p:cNvCxnSpPr>
            <a:cxnSpLocks noChangeShapeType="1"/>
          </p:cNvCxnSpPr>
          <p:nvPr/>
        </p:nvCxnSpPr>
        <p:spPr bwMode="auto">
          <a:xfrm rot="5400000">
            <a:off x="5906294" y="4075910"/>
            <a:ext cx="990600"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cxnSp>
      <p:sp>
        <p:nvSpPr>
          <p:cNvPr id="252941" name="Text Box 9"/>
          <p:cNvSpPr txBox="1">
            <a:spLocks noChangeArrowheads="1"/>
          </p:cNvSpPr>
          <p:nvPr/>
        </p:nvSpPr>
        <p:spPr bwMode="auto">
          <a:xfrm>
            <a:off x="2057400" y="2743206"/>
            <a:ext cx="14478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الفصح الأول</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7 نيسان</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30 م</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42" name="Text Box 9"/>
          <p:cNvSpPr txBox="1">
            <a:spLocks noChangeArrowheads="1"/>
          </p:cNvSpPr>
          <p:nvPr/>
        </p:nvSpPr>
        <p:spPr bwMode="auto">
          <a:xfrm>
            <a:off x="1828800" y="4648200"/>
            <a:ext cx="1752600" cy="338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يو 2: 13، 23</a:t>
            </a:r>
            <a:endParaRPr kumimoji="0" lang="en-US"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endParaRPr>
          </a:p>
        </p:txBody>
      </p:sp>
      <p:sp>
        <p:nvSpPr>
          <p:cNvPr id="252943" name="Text Box 9"/>
          <p:cNvSpPr txBox="1">
            <a:spLocks noChangeArrowheads="1"/>
          </p:cNvSpPr>
          <p:nvPr/>
        </p:nvSpPr>
        <p:spPr bwMode="auto">
          <a:xfrm>
            <a:off x="3786182" y="2743200"/>
            <a:ext cx="1785950" cy="338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الفصح الثاني</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44" name="Text Box 9"/>
          <p:cNvSpPr txBox="1">
            <a:spLocks noChangeArrowheads="1"/>
          </p:cNvSpPr>
          <p:nvPr/>
        </p:nvSpPr>
        <p:spPr bwMode="auto">
          <a:xfrm>
            <a:off x="3429000" y="4648206"/>
            <a:ext cx="2500322" cy="1077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غير مذكور في يوحنا</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مر 2: 23-28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لو 6: 1-5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مت 12: 1-8</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45" name="Text Box 9"/>
          <p:cNvSpPr txBox="1">
            <a:spLocks noChangeArrowheads="1"/>
          </p:cNvSpPr>
          <p:nvPr/>
        </p:nvSpPr>
        <p:spPr bwMode="auto">
          <a:xfrm>
            <a:off x="5500694" y="2743206"/>
            <a:ext cx="1714512"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الفصح الثالث</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25 نيسان</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32 م</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46" name="Text Box 9"/>
          <p:cNvSpPr txBox="1">
            <a:spLocks noChangeArrowheads="1"/>
          </p:cNvSpPr>
          <p:nvPr/>
        </p:nvSpPr>
        <p:spPr bwMode="auto">
          <a:xfrm>
            <a:off x="5638800" y="4648200"/>
            <a:ext cx="14478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يو 6: 4</a:t>
            </a:r>
            <a:endParaRPr kumimoji="0" lang="en-US"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endParaRPr>
          </a:p>
        </p:txBody>
      </p:sp>
      <p:sp>
        <p:nvSpPr>
          <p:cNvPr id="252947" name="Text Box 9"/>
          <p:cNvSpPr txBox="1">
            <a:spLocks noChangeArrowheads="1"/>
          </p:cNvSpPr>
          <p:nvPr/>
        </p:nvSpPr>
        <p:spPr bwMode="auto">
          <a:xfrm>
            <a:off x="7467600" y="2743206"/>
            <a:ext cx="1676400"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الفصح الرابع</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3 نيسان</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33 م</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48" name="Text Box 9"/>
          <p:cNvSpPr txBox="1">
            <a:spLocks noChangeArrowheads="1"/>
          </p:cNvSpPr>
          <p:nvPr/>
        </p:nvSpPr>
        <p:spPr bwMode="auto">
          <a:xfrm>
            <a:off x="7143768" y="4648200"/>
            <a:ext cx="2000232" cy="338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يو 11: 55-12: 1</a:t>
            </a:r>
            <a:endParaRPr kumimoji="0" lang="en-US"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endParaRPr>
          </a:p>
        </p:txBody>
      </p:sp>
      <p:sp>
        <p:nvSpPr>
          <p:cNvPr id="252949" name="Text Box 9"/>
          <p:cNvSpPr txBox="1">
            <a:spLocks noChangeArrowheads="1"/>
          </p:cNvSpPr>
          <p:nvPr/>
        </p:nvSpPr>
        <p:spPr bwMode="auto">
          <a:xfrm>
            <a:off x="381000" y="1573219"/>
            <a:ext cx="8458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ذكر</a:t>
            </a: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 يوحنا </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وحده ثلاثة أعياد فصح</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36" name="TextBox 35"/>
          <p:cNvSpPr txBox="1"/>
          <p:nvPr/>
        </p:nvSpPr>
        <p:spPr>
          <a:xfrm>
            <a:off x="8616954" y="71441"/>
            <a:ext cx="530785" cy="461600"/>
          </a:xfrm>
          <a:prstGeom prst="rect">
            <a:avLst/>
          </a:prstGeom>
          <a:noFill/>
        </p:spPr>
        <p:txBody>
          <a:bodyPr wrap="none"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panose="020B0604020202020204" pitchFamily="34" charset="0"/>
                <a:ea typeface="MS Gothic" charset="0"/>
                <a:cs typeface="Arial" panose="020B0604020202020204" pitchFamily="34" charset="0"/>
              </a:rPr>
              <a:t>56</a:t>
            </a:r>
            <a:endPar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panose="020B0604020202020204" pitchFamily="34" charset="0"/>
              <a:ea typeface="MS Gothic" charset="0"/>
              <a:cs typeface="Arial" panose="020B0604020202020204" pitchFamily="34" charset="0"/>
            </a:endParaRPr>
          </a:p>
        </p:txBody>
      </p:sp>
      <p:sp>
        <p:nvSpPr>
          <p:cNvPr id="252951" name="Text Box 9"/>
          <p:cNvSpPr txBox="1">
            <a:spLocks noChangeArrowheads="1"/>
          </p:cNvSpPr>
          <p:nvPr/>
        </p:nvSpPr>
        <p:spPr bwMode="auto">
          <a:xfrm>
            <a:off x="0" y="6443667"/>
            <a:ext cx="91281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هارولد و. هوهنر، النواحي الزمنية لحياة المسيح (زوندرفان، 1977)، 114</a:t>
            </a:r>
            <a:endPar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252952" name="Text Box 9"/>
          <p:cNvSpPr txBox="1">
            <a:spLocks noChangeArrowheads="1"/>
          </p:cNvSpPr>
          <p:nvPr/>
        </p:nvSpPr>
        <p:spPr bwMode="auto">
          <a:xfrm>
            <a:off x="381000" y="1997075"/>
            <a:ext cx="84582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2FCFF"/>
                </a:solidFill>
                <a:effectLst/>
                <a:uLnTx/>
                <a:uFillTx/>
                <a:latin typeface="Arial" panose="020B0604020202020204" pitchFamily="34" charset="0"/>
                <a:ea typeface="MS Gothic" charset="0"/>
                <a:cs typeface="Arial" panose="020B0604020202020204" pitchFamily="34" charset="0"/>
              </a:rPr>
              <a:t>لهذا فإن خدمة يسوع كانت 5ر2 سنة على الأقل</a:t>
            </a:r>
            <a:endParaRPr kumimoji="0" lang="en-US" sz="2000" b="1" i="0" u="none" strike="noStrike" kern="1200" cap="none" spc="0" normalizeH="0" baseline="0" noProof="0" dirty="0">
              <a:ln>
                <a:noFill/>
              </a:ln>
              <a:solidFill>
                <a:srgbClr val="F2FCFF"/>
              </a:solidFill>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2"/>
          <p:cNvSpPr>
            <a:spLocks noGrp="1" noChangeArrowheads="1"/>
          </p:cNvSpPr>
          <p:nvPr>
            <p:ph type="title" idx="4294967295"/>
          </p:nvPr>
        </p:nvSpPr>
        <p:spPr>
          <a:xfrm>
            <a:off x="609600" y="304800"/>
            <a:ext cx="7848600" cy="838200"/>
          </a:xfrm>
          <a:solidFill>
            <a:srgbClr val="000099"/>
          </a:solidFill>
        </p:spPr>
        <p:txBody>
          <a:bodyPr/>
          <a:lstStyle/>
          <a:p>
            <a:pPr eaLnBrk="1" hangingPunct="1"/>
            <a:r>
              <a:rPr kumimoji="0" lang="ar-JO" dirty="0">
                <a:solidFill>
                  <a:srgbClr val="FFFFFF"/>
                </a:solidFill>
                <a:latin typeface="Arial" panose="020B0604020202020204" pitchFamily="34" charset="0"/>
                <a:ea typeface="ＭＳ Ｐゴシック" charset="0"/>
                <a:cs typeface="Arial" panose="020B0604020202020204" pitchFamily="34" charset="0"/>
              </a:rPr>
              <a:t>التسلسل الزمني ليسوع و الأعمال</a:t>
            </a:r>
            <a:endParaRPr kumimoji="0" lang="en-US" dirty="0">
              <a:latin typeface="Arial" panose="020B0604020202020204" pitchFamily="34" charset="0"/>
              <a:ea typeface="ＭＳ Ｐゴシック" charset="0"/>
              <a:cs typeface="Arial" panose="020B0604020202020204" pitchFamily="34" charset="0"/>
            </a:endParaRPr>
          </a:p>
        </p:txBody>
      </p:sp>
      <p:sp>
        <p:nvSpPr>
          <p:cNvPr id="84995" name="Text Box 3"/>
          <p:cNvSpPr txBox="1">
            <a:spLocks noChangeArrowheads="1"/>
          </p:cNvSpPr>
          <p:nvPr/>
        </p:nvSpPr>
        <p:spPr bwMode="auto">
          <a:xfrm>
            <a:off x="482478" y="1219203"/>
            <a:ext cx="827341"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4 ق.م</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4996" name="Text Box 4"/>
          <p:cNvSpPr txBox="1">
            <a:spLocks noChangeArrowheads="1"/>
          </p:cNvSpPr>
          <p:nvPr/>
        </p:nvSpPr>
        <p:spPr bwMode="auto">
          <a:xfrm>
            <a:off x="1396878" y="1219203"/>
            <a:ext cx="827341"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1 ق.م</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4997" name="Text Box 5"/>
          <p:cNvSpPr txBox="1">
            <a:spLocks noChangeArrowheads="1"/>
          </p:cNvSpPr>
          <p:nvPr/>
        </p:nvSpPr>
        <p:spPr bwMode="auto">
          <a:xfrm>
            <a:off x="2676934" y="1219203"/>
            <a:ext cx="553227"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1 م</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4998" name="Text Box 6"/>
          <p:cNvSpPr txBox="1">
            <a:spLocks noChangeArrowheads="1"/>
          </p:cNvSpPr>
          <p:nvPr/>
        </p:nvSpPr>
        <p:spPr bwMode="auto">
          <a:xfrm>
            <a:off x="5260698" y="1219203"/>
            <a:ext cx="53078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29</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4999" name="Text Box 7"/>
          <p:cNvSpPr txBox="1">
            <a:spLocks noChangeArrowheads="1"/>
          </p:cNvSpPr>
          <p:nvPr/>
        </p:nvSpPr>
        <p:spPr bwMode="auto">
          <a:xfrm>
            <a:off x="6168748" y="1219203"/>
            <a:ext cx="53078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30</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0" name="Text Box 8"/>
          <p:cNvSpPr txBox="1">
            <a:spLocks noChangeArrowheads="1"/>
          </p:cNvSpPr>
          <p:nvPr/>
        </p:nvSpPr>
        <p:spPr bwMode="auto">
          <a:xfrm>
            <a:off x="6776762" y="1219203"/>
            <a:ext cx="53078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33</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1" name="Text Box 9"/>
          <p:cNvSpPr txBox="1">
            <a:spLocks noChangeArrowheads="1"/>
          </p:cNvSpPr>
          <p:nvPr/>
        </p:nvSpPr>
        <p:spPr bwMode="auto">
          <a:xfrm>
            <a:off x="8065812" y="1219203"/>
            <a:ext cx="53078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35</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2" name="Text Box 10"/>
          <p:cNvSpPr txBox="1">
            <a:spLocks noChangeArrowheads="1"/>
          </p:cNvSpPr>
          <p:nvPr/>
        </p:nvSpPr>
        <p:spPr bwMode="auto">
          <a:xfrm>
            <a:off x="3677962" y="1219203"/>
            <a:ext cx="53078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14</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3" name="Text Box 11"/>
          <p:cNvSpPr txBox="1">
            <a:spLocks noChangeArrowheads="1"/>
          </p:cNvSpPr>
          <p:nvPr/>
        </p:nvSpPr>
        <p:spPr bwMode="auto">
          <a:xfrm>
            <a:off x="518504" y="1905004"/>
            <a:ext cx="763221"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ولادة</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يسوع</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4" name="Text Box 12"/>
          <p:cNvSpPr txBox="1">
            <a:spLocks noChangeArrowheads="1"/>
          </p:cNvSpPr>
          <p:nvPr/>
        </p:nvSpPr>
        <p:spPr bwMode="auto">
          <a:xfrm>
            <a:off x="1732143" y="1905003"/>
            <a:ext cx="928330"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a:t>
            </a: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سنة</a:t>
            </a:r>
            <a:r>
              <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a:t>
            </a:r>
          </a:p>
        </p:txBody>
      </p:sp>
      <p:sp>
        <p:nvSpPr>
          <p:cNvPr id="85005" name="Text Box 13"/>
          <p:cNvSpPr txBox="1">
            <a:spLocks noChangeArrowheads="1"/>
          </p:cNvSpPr>
          <p:nvPr/>
        </p:nvSpPr>
        <p:spPr bwMode="auto">
          <a:xfrm>
            <a:off x="4880760" y="1905000"/>
            <a:ext cx="1295418" cy="1938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السنة 15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لطيباريوس</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a:t>
            </a:r>
            <a:br>
              <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b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يوحنا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ويسوع</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6" name="Text Box 14"/>
          <p:cNvSpPr txBox="1">
            <a:spLocks noChangeArrowheads="1"/>
          </p:cNvSpPr>
          <p:nvPr/>
        </p:nvSpPr>
        <p:spPr bwMode="auto">
          <a:xfrm>
            <a:off x="6662132" y="1905004"/>
            <a:ext cx="763221"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موت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يسوع</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7" name="Text Box 15"/>
          <p:cNvSpPr txBox="1">
            <a:spLocks noChangeArrowheads="1"/>
          </p:cNvSpPr>
          <p:nvPr/>
        </p:nvSpPr>
        <p:spPr bwMode="auto">
          <a:xfrm>
            <a:off x="7952001" y="1905004"/>
            <a:ext cx="758413"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إيمان</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بولس</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8" name="Text Box 16"/>
          <p:cNvSpPr txBox="1">
            <a:spLocks noChangeArrowheads="1"/>
          </p:cNvSpPr>
          <p:nvPr/>
        </p:nvSpPr>
        <p:spPr bwMode="auto">
          <a:xfrm>
            <a:off x="3332506" y="1905004"/>
            <a:ext cx="1223283"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تتويج</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طيباريوس</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9" name="Text Box 17"/>
          <p:cNvSpPr txBox="1">
            <a:spLocks noChangeArrowheads="1"/>
          </p:cNvSpPr>
          <p:nvPr/>
        </p:nvSpPr>
        <p:spPr bwMode="auto">
          <a:xfrm>
            <a:off x="2419064" y="4191003"/>
            <a:ext cx="151823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32-33 سنة</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10" name="Line 18"/>
          <p:cNvSpPr>
            <a:spLocks noChangeShapeType="1"/>
          </p:cNvSpPr>
          <p:nvPr/>
        </p:nvSpPr>
        <p:spPr bwMode="auto">
          <a:xfrm>
            <a:off x="914400" y="4114800"/>
            <a:ext cx="4572000" cy="0"/>
          </a:xfrm>
          <a:prstGeom prst="line">
            <a:avLst/>
          </a:prstGeom>
          <a:noFill/>
          <a:ln w="76200" cap="sq">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11" name="Text Box 19"/>
          <p:cNvSpPr txBox="1">
            <a:spLocks noChangeArrowheads="1"/>
          </p:cNvSpPr>
          <p:nvPr/>
        </p:nvSpPr>
        <p:spPr bwMode="auto">
          <a:xfrm>
            <a:off x="914400" y="4648200"/>
            <a:ext cx="4724400" cy="830932"/>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و لما ابتدأ يسوع خدمته كان له نحو ثلاثين سنة (لو 3: 23)</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5012" name="Text Box 20"/>
          <p:cNvSpPr txBox="1">
            <a:spLocks noChangeArrowheads="1"/>
          </p:cNvSpPr>
          <p:nvPr/>
        </p:nvSpPr>
        <p:spPr bwMode="auto">
          <a:xfrm>
            <a:off x="0" y="2835276"/>
            <a:ext cx="4953000" cy="830932"/>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في السنة الخامسة عشرة لطيباريوس كرز يوحنا (3: 1)</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5013" name="AutoShape 21"/>
          <p:cNvSpPr>
            <a:spLocks/>
          </p:cNvSpPr>
          <p:nvPr/>
        </p:nvSpPr>
        <p:spPr bwMode="auto">
          <a:xfrm>
            <a:off x="3733800" y="1219200"/>
            <a:ext cx="1981200" cy="469900"/>
          </a:xfrm>
          <a:prstGeom prst="accentBorderCallout1">
            <a:avLst>
              <a:gd name="adj1" fmla="val 24324"/>
              <a:gd name="adj2" fmla="val -3847"/>
              <a:gd name="adj3" fmla="val 357093"/>
              <a:gd name="adj4" fmla="val -71954"/>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1376" tIns="45688" rIns="91376" bIns="45688">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254997" name="Text Box 22"/>
          <p:cNvSpPr txBox="1">
            <a:spLocks noChangeArrowheads="1"/>
          </p:cNvSpPr>
          <p:nvPr/>
        </p:nvSpPr>
        <p:spPr bwMode="auto">
          <a:xfrm>
            <a:off x="8518531" y="0"/>
            <a:ext cx="625475" cy="400050"/>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38أ</a:t>
            </a:r>
            <a:endParaRPr kumimoji="0" lang="en-US" sz="2000" b="0"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00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49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0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99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50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500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85012"/>
                                        </p:tgtEl>
                                        <p:attrNameLst>
                                          <p:attrName>style.visibility</p:attrName>
                                        </p:attrNameLst>
                                      </p:cBhvr>
                                      <p:to>
                                        <p:strVal val="visible"/>
                                      </p:to>
                                    </p:set>
                                    <p:anim calcmode="lin" valueType="num">
                                      <p:cBhvr>
                                        <p:cTn id="27" dur="500" fill="hold"/>
                                        <p:tgtEl>
                                          <p:spTgt spid="85012"/>
                                        </p:tgtEl>
                                        <p:attrNameLst>
                                          <p:attrName>ppt_w</p:attrName>
                                        </p:attrNameLst>
                                      </p:cBhvr>
                                      <p:tavLst>
                                        <p:tav tm="0">
                                          <p:val>
                                            <p:fltVal val="0"/>
                                          </p:val>
                                        </p:tav>
                                        <p:tav tm="100000">
                                          <p:val>
                                            <p:strVal val="#ppt_w"/>
                                          </p:val>
                                        </p:tav>
                                      </p:tavLst>
                                    </p:anim>
                                    <p:anim calcmode="lin" valueType="num">
                                      <p:cBhvr>
                                        <p:cTn id="28" dur="500" fill="hold"/>
                                        <p:tgtEl>
                                          <p:spTgt spid="85012"/>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85013"/>
                                        </p:tgtEl>
                                        <p:attrNameLst>
                                          <p:attrName>style.visibility</p:attrName>
                                        </p:attrNameLst>
                                      </p:cBhvr>
                                      <p:to>
                                        <p:strVal val="visible"/>
                                      </p:to>
                                    </p:set>
                                    <p:anim calcmode="lin" valueType="num">
                                      <p:cBhvr>
                                        <p:cTn id="33" dur="500" fill="hold"/>
                                        <p:tgtEl>
                                          <p:spTgt spid="85013"/>
                                        </p:tgtEl>
                                        <p:attrNameLst>
                                          <p:attrName>ppt_w</p:attrName>
                                        </p:attrNameLst>
                                      </p:cBhvr>
                                      <p:tavLst>
                                        <p:tav tm="0">
                                          <p:val>
                                            <p:fltVal val="0"/>
                                          </p:val>
                                        </p:tav>
                                        <p:tav tm="100000">
                                          <p:val>
                                            <p:strVal val="#ppt_w"/>
                                          </p:val>
                                        </p:tav>
                                      </p:tavLst>
                                    </p:anim>
                                    <p:anim calcmode="lin" valueType="num">
                                      <p:cBhvr>
                                        <p:cTn id="34" dur="500" fill="hold"/>
                                        <p:tgtEl>
                                          <p:spTgt spid="85013"/>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500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499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500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5006"/>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500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500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85011"/>
                                        </p:tgtEl>
                                        <p:attrNameLst>
                                          <p:attrName>style.visibility</p:attrName>
                                        </p:attrNameLst>
                                      </p:cBhvr>
                                      <p:to>
                                        <p:strVal val="visible"/>
                                      </p:to>
                                    </p:set>
                                    <p:anim calcmode="lin" valueType="num">
                                      <p:cBhvr>
                                        <p:cTn id="59" dur="500" fill="hold"/>
                                        <p:tgtEl>
                                          <p:spTgt spid="85011"/>
                                        </p:tgtEl>
                                        <p:attrNameLst>
                                          <p:attrName>ppt_w</p:attrName>
                                        </p:attrNameLst>
                                      </p:cBhvr>
                                      <p:tavLst>
                                        <p:tav tm="0">
                                          <p:val>
                                            <p:fltVal val="0"/>
                                          </p:val>
                                        </p:tav>
                                        <p:tav tm="100000">
                                          <p:val>
                                            <p:strVal val="#ppt_w"/>
                                          </p:val>
                                        </p:tav>
                                      </p:tavLst>
                                    </p:anim>
                                    <p:anim calcmode="lin" valueType="num">
                                      <p:cBhvr>
                                        <p:cTn id="60" dur="500" fill="hold"/>
                                        <p:tgtEl>
                                          <p:spTgt spid="85011"/>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10" fill="hold" grpId="0" nodeType="clickEffect">
                                  <p:stCondLst>
                                    <p:cond delay="0"/>
                                  </p:stCondLst>
                                  <p:childTnLst>
                                    <p:set>
                                      <p:cBhvr>
                                        <p:cTn id="64" dur="1" fill="hold">
                                          <p:stCondLst>
                                            <p:cond delay="0"/>
                                          </p:stCondLst>
                                        </p:cTn>
                                        <p:tgtEl>
                                          <p:spTgt spid="85010"/>
                                        </p:tgtEl>
                                        <p:attrNameLst>
                                          <p:attrName>style.visibility</p:attrName>
                                        </p:attrNameLst>
                                      </p:cBhvr>
                                      <p:to>
                                        <p:strVal val="visible"/>
                                      </p:to>
                                    </p:set>
                                    <p:anim calcmode="lin" valueType="num">
                                      <p:cBhvr>
                                        <p:cTn id="65" dur="500" fill="hold"/>
                                        <p:tgtEl>
                                          <p:spTgt spid="85010"/>
                                        </p:tgtEl>
                                        <p:attrNameLst>
                                          <p:attrName>ppt_w</p:attrName>
                                        </p:attrNameLst>
                                      </p:cBhvr>
                                      <p:tavLst>
                                        <p:tav tm="0">
                                          <p:val>
                                            <p:fltVal val="0"/>
                                          </p:val>
                                        </p:tav>
                                        <p:tav tm="100000">
                                          <p:val>
                                            <p:strVal val="#ppt_w"/>
                                          </p:val>
                                        </p:tav>
                                      </p:tavLst>
                                    </p:anim>
                                    <p:anim calcmode="lin" valueType="num">
                                      <p:cBhvr>
                                        <p:cTn id="66" dur="500" fill="hold"/>
                                        <p:tgtEl>
                                          <p:spTgt spid="85010"/>
                                        </p:tgtEl>
                                        <p:attrNameLst>
                                          <p:attrName>ppt_h</p:attrName>
                                        </p:attrNameLst>
                                      </p:cBhvr>
                                      <p:tavLst>
                                        <p:tav tm="0">
                                          <p:val>
                                            <p:strVal val="#ppt_h"/>
                                          </p:val>
                                        </p:tav>
                                        <p:tav tm="100000">
                                          <p:val>
                                            <p:strVal val="#ppt_h"/>
                                          </p:val>
                                        </p:tav>
                                      </p:tavLst>
                                    </p:anim>
                                  </p:childTnLst>
                                </p:cTn>
                              </p:par>
                              <p:par>
                                <p:cTn id="67" presetID="1" presetClass="entr" presetSubtype="0" fill="hold" grpId="0" nodeType="withEffect">
                                  <p:stCondLst>
                                    <p:cond delay="0"/>
                                  </p:stCondLst>
                                  <p:childTnLst>
                                    <p:set>
                                      <p:cBhvr>
                                        <p:cTn id="68" dur="1" fill="hold">
                                          <p:stCondLst>
                                            <p:cond delay="0"/>
                                          </p:stCondLst>
                                        </p:cTn>
                                        <p:tgtEl>
                                          <p:spTgt spid="85009"/>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4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p:bldP spid="84996" grpId="0"/>
      <p:bldP spid="84997" grpId="0"/>
      <p:bldP spid="84998" grpId="0"/>
      <p:bldP spid="84999" grpId="0"/>
      <p:bldP spid="85000" grpId="0"/>
      <p:bldP spid="85001" grpId="0"/>
      <p:bldP spid="85002" grpId="0"/>
      <p:bldP spid="85003" grpId="0"/>
      <p:bldP spid="85004" grpId="0"/>
      <p:bldP spid="85005" grpId="0"/>
      <p:bldP spid="85006" grpId="0"/>
      <p:bldP spid="85007" grpId="0"/>
      <p:bldP spid="85008" grpId="0"/>
      <p:bldP spid="85009" grpId="0"/>
      <p:bldP spid="85010" grpId="0" animBg="1"/>
      <p:bldP spid="85011" grpId="0" animBg="1"/>
      <p:bldP spid="85012" grpId="0" animBg="1"/>
      <p:bldP spid="850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Line 2"/>
          <p:cNvSpPr>
            <a:spLocks noChangeShapeType="1"/>
          </p:cNvSpPr>
          <p:nvPr/>
        </p:nvSpPr>
        <p:spPr bwMode="auto">
          <a:xfrm>
            <a:off x="0" y="3719513"/>
            <a:ext cx="9144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26" name="Line 3"/>
          <p:cNvSpPr>
            <a:spLocks noChangeShapeType="1"/>
          </p:cNvSpPr>
          <p:nvPr/>
        </p:nvSpPr>
        <p:spPr bwMode="auto">
          <a:xfrm>
            <a:off x="228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27" name="Line 4"/>
          <p:cNvSpPr>
            <a:spLocks noChangeShapeType="1"/>
          </p:cNvSpPr>
          <p:nvPr/>
        </p:nvSpPr>
        <p:spPr bwMode="auto">
          <a:xfrm>
            <a:off x="533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28" name="Line 5"/>
          <p:cNvSpPr>
            <a:spLocks noChangeShapeType="1"/>
          </p:cNvSpPr>
          <p:nvPr/>
        </p:nvSpPr>
        <p:spPr bwMode="auto">
          <a:xfrm>
            <a:off x="838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29" name="Line 6"/>
          <p:cNvSpPr>
            <a:spLocks noChangeShapeType="1"/>
          </p:cNvSpPr>
          <p:nvPr/>
        </p:nvSpPr>
        <p:spPr bwMode="auto">
          <a:xfrm>
            <a:off x="1143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0" name="Line 7"/>
          <p:cNvSpPr>
            <a:spLocks noChangeShapeType="1"/>
          </p:cNvSpPr>
          <p:nvPr/>
        </p:nvSpPr>
        <p:spPr bwMode="auto">
          <a:xfrm>
            <a:off x="1447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1" name="Line 8"/>
          <p:cNvSpPr>
            <a:spLocks noChangeShapeType="1"/>
          </p:cNvSpPr>
          <p:nvPr/>
        </p:nvSpPr>
        <p:spPr bwMode="auto">
          <a:xfrm>
            <a:off x="1752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2" name="Line 9"/>
          <p:cNvSpPr>
            <a:spLocks noChangeShapeType="1"/>
          </p:cNvSpPr>
          <p:nvPr/>
        </p:nvSpPr>
        <p:spPr bwMode="auto">
          <a:xfrm>
            <a:off x="2057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3" name="Line 10"/>
          <p:cNvSpPr>
            <a:spLocks noChangeShapeType="1"/>
          </p:cNvSpPr>
          <p:nvPr/>
        </p:nvSpPr>
        <p:spPr bwMode="auto">
          <a:xfrm>
            <a:off x="2362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4" name="Line 11"/>
          <p:cNvSpPr>
            <a:spLocks noChangeShapeType="1"/>
          </p:cNvSpPr>
          <p:nvPr/>
        </p:nvSpPr>
        <p:spPr bwMode="auto">
          <a:xfrm>
            <a:off x="2667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5" name="Line 12"/>
          <p:cNvSpPr>
            <a:spLocks noChangeShapeType="1"/>
          </p:cNvSpPr>
          <p:nvPr/>
        </p:nvSpPr>
        <p:spPr bwMode="auto">
          <a:xfrm>
            <a:off x="2971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6" name="Line 13"/>
          <p:cNvSpPr>
            <a:spLocks noChangeShapeType="1"/>
          </p:cNvSpPr>
          <p:nvPr/>
        </p:nvSpPr>
        <p:spPr bwMode="auto">
          <a:xfrm>
            <a:off x="3886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7" name="Line 14"/>
          <p:cNvSpPr>
            <a:spLocks noChangeShapeType="1"/>
          </p:cNvSpPr>
          <p:nvPr/>
        </p:nvSpPr>
        <p:spPr bwMode="auto">
          <a:xfrm>
            <a:off x="3276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8" name="Line 15"/>
          <p:cNvSpPr>
            <a:spLocks noChangeShapeType="1"/>
          </p:cNvSpPr>
          <p:nvPr/>
        </p:nvSpPr>
        <p:spPr bwMode="auto">
          <a:xfrm>
            <a:off x="3581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9" name="Line 16"/>
          <p:cNvSpPr>
            <a:spLocks noChangeShapeType="1"/>
          </p:cNvSpPr>
          <p:nvPr/>
        </p:nvSpPr>
        <p:spPr bwMode="auto">
          <a:xfrm>
            <a:off x="4191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0" name="Line 17"/>
          <p:cNvSpPr>
            <a:spLocks noChangeShapeType="1"/>
          </p:cNvSpPr>
          <p:nvPr/>
        </p:nvSpPr>
        <p:spPr bwMode="auto">
          <a:xfrm>
            <a:off x="4495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1" name="Line 18"/>
          <p:cNvSpPr>
            <a:spLocks noChangeShapeType="1"/>
          </p:cNvSpPr>
          <p:nvPr/>
        </p:nvSpPr>
        <p:spPr bwMode="auto">
          <a:xfrm>
            <a:off x="4800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2" name="Line 19"/>
          <p:cNvSpPr>
            <a:spLocks noChangeShapeType="1"/>
          </p:cNvSpPr>
          <p:nvPr/>
        </p:nvSpPr>
        <p:spPr bwMode="auto">
          <a:xfrm>
            <a:off x="5105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3" name="Line 20"/>
          <p:cNvSpPr>
            <a:spLocks noChangeShapeType="1"/>
          </p:cNvSpPr>
          <p:nvPr/>
        </p:nvSpPr>
        <p:spPr bwMode="auto">
          <a:xfrm>
            <a:off x="5410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4" name="Line 21"/>
          <p:cNvSpPr>
            <a:spLocks noChangeShapeType="1"/>
          </p:cNvSpPr>
          <p:nvPr/>
        </p:nvSpPr>
        <p:spPr bwMode="auto">
          <a:xfrm>
            <a:off x="5715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5" name="Line 22"/>
          <p:cNvSpPr>
            <a:spLocks noChangeShapeType="1"/>
          </p:cNvSpPr>
          <p:nvPr/>
        </p:nvSpPr>
        <p:spPr bwMode="auto">
          <a:xfrm>
            <a:off x="6019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6" name="Line 23"/>
          <p:cNvSpPr>
            <a:spLocks noChangeShapeType="1"/>
          </p:cNvSpPr>
          <p:nvPr/>
        </p:nvSpPr>
        <p:spPr bwMode="auto">
          <a:xfrm>
            <a:off x="6324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7" name="Line 24"/>
          <p:cNvSpPr>
            <a:spLocks noChangeShapeType="1"/>
          </p:cNvSpPr>
          <p:nvPr/>
        </p:nvSpPr>
        <p:spPr bwMode="auto">
          <a:xfrm>
            <a:off x="6629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8" name="Line 25"/>
          <p:cNvSpPr>
            <a:spLocks noChangeShapeType="1"/>
          </p:cNvSpPr>
          <p:nvPr/>
        </p:nvSpPr>
        <p:spPr bwMode="auto">
          <a:xfrm>
            <a:off x="6934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9" name="Line 26"/>
          <p:cNvSpPr>
            <a:spLocks noChangeShapeType="1"/>
          </p:cNvSpPr>
          <p:nvPr/>
        </p:nvSpPr>
        <p:spPr bwMode="auto">
          <a:xfrm>
            <a:off x="7239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0" name="Line 27"/>
          <p:cNvSpPr>
            <a:spLocks noChangeShapeType="1"/>
          </p:cNvSpPr>
          <p:nvPr/>
        </p:nvSpPr>
        <p:spPr bwMode="auto">
          <a:xfrm>
            <a:off x="7543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1" name="Line 28"/>
          <p:cNvSpPr>
            <a:spLocks noChangeShapeType="1"/>
          </p:cNvSpPr>
          <p:nvPr/>
        </p:nvSpPr>
        <p:spPr bwMode="auto">
          <a:xfrm>
            <a:off x="7848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2" name="Line 29"/>
          <p:cNvSpPr>
            <a:spLocks noChangeShapeType="1"/>
          </p:cNvSpPr>
          <p:nvPr/>
        </p:nvSpPr>
        <p:spPr bwMode="auto">
          <a:xfrm>
            <a:off x="81407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3" name="Line 30"/>
          <p:cNvSpPr>
            <a:spLocks noChangeShapeType="1"/>
          </p:cNvSpPr>
          <p:nvPr/>
        </p:nvSpPr>
        <p:spPr bwMode="auto">
          <a:xfrm>
            <a:off x="8431213"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4" name="Line 31"/>
          <p:cNvSpPr>
            <a:spLocks noChangeShapeType="1"/>
          </p:cNvSpPr>
          <p:nvPr/>
        </p:nvSpPr>
        <p:spPr bwMode="auto">
          <a:xfrm>
            <a:off x="8696325"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5" name="Line 32"/>
          <p:cNvSpPr>
            <a:spLocks noChangeShapeType="1"/>
          </p:cNvSpPr>
          <p:nvPr/>
        </p:nvSpPr>
        <p:spPr bwMode="auto">
          <a:xfrm>
            <a:off x="8951913"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6" name="Text Box 33"/>
          <p:cNvSpPr txBox="1">
            <a:spLocks noChangeArrowheads="1"/>
          </p:cNvSpPr>
          <p:nvPr/>
        </p:nvSpPr>
        <p:spPr bwMode="auto">
          <a:xfrm>
            <a:off x="0" y="4100519"/>
            <a:ext cx="9372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4</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3</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2</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1</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2</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3</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4</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5</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6</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7</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8</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mr-IN"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charset="0"/>
              </a:rPr>
              <a:t>……</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26</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27</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28</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29</a:t>
            </a:r>
            <a:endPar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endParaRPr>
          </a:p>
        </p:txBody>
      </p:sp>
      <p:sp>
        <p:nvSpPr>
          <p:cNvPr id="257057" name="Line 34"/>
          <p:cNvSpPr>
            <a:spLocks noChangeShapeType="1"/>
          </p:cNvSpPr>
          <p:nvPr/>
        </p:nvSpPr>
        <p:spPr bwMode="auto">
          <a:xfrm flipH="1">
            <a:off x="166689" y="3338513"/>
            <a:ext cx="97631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8" name="Line 35"/>
          <p:cNvSpPr>
            <a:spLocks noChangeShapeType="1"/>
          </p:cNvSpPr>
          <p:nvPr/>
        </p:nvSpPr>
        <p:spPr bwMode="auto">
          <a:xfrm>
            <a:off x="1143000" y="3109913"/>
            <a:ext cx="304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9" name="Line 36"/>
          <p:cNvSpPr>
            <a:spLocks noChangeShapeType="1"/>
          </p:cNvSpPr>
          <p:nvPr/>
        </p:nvSpPr>
        <p:spPr bwMode="auto">
          <a:xfrm flipH="1" flipV="1">
            <a:off x="1371600" y="3338513"/>
            <a:ext cx="7772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60" name="Text Box 37"/>
          <p:cNvSpPr txBox="1">
            <a:spLocks noChangeArrowheads="1"/>
          </p:cNvSpPr>
          <p:nvPr/>
        </p:nvSpPr>
        <p:spPr bwMode="auto">
          <a:xfrm>
            <a:off x="0" y="2881316"/>
            <a:ext cx="114297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3 سنوات</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61" name="Text Box 38"/>
          <p:cNvSpPr txBox="1">
            <a:spLocks noChangeArrowheads="1"/>
          </p:cNvSpPr>
          <p:nvPr/>
        </p:nvSpPr>
        <p:spPr bwMode="auto">
          <a:xfrm>
            <a:off x="1066800" y="2500313"/>
            <a:ext cx="685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سنة</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62" name="Text Box 39"/>
          <p:cNvSpPr txBox="1">
            <a:spLocks noChangeArrowheads="1"/>
          </p:cNvSpPr>
          <p:nvPr/>
        </p:nvSpPr>
        <p:spPr bwMode="auto">
          <a:xfrm>
            <a:off x="1447804" y="2805116"/>
            <a:ext cx="7593013"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63" name="Text Box 40"/>
          <p:cNvSpPr txBox="1">
            <a:spLocks noChangeArrowheads="1"/>
          </p:cNvSpPr>
          <p:nvPr/>
        </p:nvSpPr>
        <p:spPr bwMode="auto">
          <a:xfrm>
            <a:off x="1447801" y="2805116"/>
            <a:ext cx="763428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28-29 سنة</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64" name="Text Box 41"/>
          <p:cNvSpPr txBox="1">
            <a:spLocks noChangeArrowheads="1"/>
          </p:cNvSpPr>
          <p:nvPr/>
        </p:nvSpPr>
        <p:spPr bwMode="auto">
          <a:xfrm>
            <a:off x="0" y="4405316"/>
            <a:ext cx="3733800"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ق.م</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24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م</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p>
        </p:txBody>
      </p:sp>
      <p:sp>
        <p:nvSpPr>
          <p:cNvPr id="257065" name="Text Box 42"/>
          <p:cNvSpPr txBox="1">
            <a:spLocks noChangeArrowheads="1"/>
          </p:cNvSpPr>
          <p:nvPr/>
        </p:nvSpPr>
        <p:spPr bwMode="auto">
          <a:xfrm>
            <a:off x="1447800" y="838203"/>
            <a:ext cx="6553200"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66" name="Text Box 43"/>
          <p:cNvSpPr txBox="1">
            <a:spLocks noChangeArrowheads="1"/>
          </p:cNvSpPr>
          <p:nvPr/>
        </p:nvSpPr>
        <p:spPr bwMode="auto">
          <a:xfrm>
            <a:off x="1295400" y="5014914"/>
            <a:ext cx="6629400" cy="10155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3 + 1 + 28 = 32 سنة (غير شامل 29 م) </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3 + 1 + 29 = 33 سنة (شامل 29 م)</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67" name="Rectangle 44"/>
          <p:cNvSpPr>
            <a:spLocks noGrp="1" noChangeArrowheads="1"/>
          </p:cNvSpPr>
          <p:nvPr>
            <p:ph type="title" idx="4294967295"/>
          </p:nvPr>
        </p:nvSpPr>
        <p:spPr>
          <a:xfrm>
            <a:off x="1150944" y="617538"/>
            <a:ext cx="7793037" cy="914400"/>
          </a:xfrm>
        </p:spPr>
        <p:txBody>
          <a:bodyPr/>
          <a:lstStyle/>
          <a:p>
            <a:pPr algn="ctr" eaLnBrk="1" hangingPunct="1"/>
            <a:r>
              <a:rPr lang="ar-JO" sz="3200" b="1" dirty="0">
                <a:solidFill>
                  <a:schemeClr val="tx1"/>
                </a:solidFill>
                <a:latin typeface="Arial" panose="020B0604020202020204" pitchFamily="34" charset="0"/>
                <a:cs typeface="Arial" panose="020B0604020202020204" pitchFamily="34" charset="0"/>
              </a:rPr>
              <a:t>عمر يسوع</a:t>
            </a:r>
            <a:br>
              <a:rPr lang="en-US" sz="3200" b="1" dirty="0">
                <a:solidFill>
                  <a:schemeClr val="tx1"/>
                </a:solidFill>
                <a:latin typeface="Arial" panose="020B0604020202020204" pitchFamily="34" charset="0"/>
                <a:cs typeface="Arial" panose="020B0604020202020204" pitchFamily="34" charset="0"/>
              </a:rPr>
            </a:br>
            <a:r>
              <a:rPr lang="ar-JO" sz="3200" b="1" dirty="0">
                <a:solidFill>
                  <a:schemeClr val="tx1"/>
                </a:solidFill>
                <a:latin typeface="Arial" panose="020B0604020202020204" pitchFamily="34" charset="0"/>
                <a:cs typeface="Arial" panose="020B0604020202020204" pitchFamily="34" charset="0"/>
              </a:rPr>
              <a:t>عندما بدأ خدمته</a:t>
            </a:r>
            <a:endParaRPr lang="en-US" sz="2400" dirty="0">
              <a:solidFill>
                <a:schemeClr val="tx1"/>
              </a:solidFill>
              <a:latin typeface="Arial" panose="020B0604020202020204" pitchFamily="34" charset="0"/>
              <a:cs typeface="Arial" panose="020B0604020202020204" pitchFamily="34" charset="0"/>
            </a:endParaRPr>
          </a:p>
        </p:txBody>
      </p:sp>
      <p:sp>
        <p:nvSpPr>
          <p:cNvPr id="257068" name="Text Box 45"/>
          <p:cNvSpPr txBox="1">
            <a:spLocks noChangeArrowheads="1"/>
          </p:cNvSpPr>
          <p:nvPr/>
        </p:nvSpPr>
        <p:spPr bwMode="auto">
          <a:xfrm>
            <a:off x="4" y="6373813"/>
            <a:ext cx="8990013"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مقتبس من ميشيل آنج (طالب مسح العهد الجديد، كلية سنغافورة للكتاب المقدس، 2006)</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9134" name="Text Box 46"/>
          <p:cNvSpPr txBox="1">
            <a:spLocks noChangeArrowheads="1"/>
          </p:cNvSpPr>
          <p:nvPr/>
        </p:nvSpPr>
        <p:spPr bwMode="auto">
          <a:xfrm>
            <a:off x="4419600" y="1524000"/>
            <a:ext cx="4724400" cy="830932"/>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و لما ابتدأ يسوع خدمته كان له نحو ثلاثين سنة (لو 3: 23)</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57070" name="Text Box 22"/>
          <p:cNvSpPr txBox="1">
            <a:spLocks noChangeArrowheads="1"/>
          </p:cNvSpPr>
          <p:nvPr/>
        </p:nvSpPr>
        <p:spPr bwMode="auto">
          <a:xfrm>
            <a:off x="8518531" y="0"/>
            <a:ext cx="625475" cy="400050"/>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38أ</a:t>
            </a:r>
            <a:endParaRPr kumimoji="0" lang="en-US" sz="2000" b="0"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9134"/>
                                        </p:tgtEl>
                                        <p:attrNameLst>
                                          <p:attrName>style.visibility</p:attrName>
                                        </p:attrNameLst>
                                      </p:cBhvr>
                                      <p:to>
                                        <p:strVal val="visible"/>
                                      </p:to>
                                    </p:set>
                                    <p:anim calcmode="lin" valueType="num">
                                      <p:cBhvr>
                                        <p:cTn id="7" dur="500" fill="hold"/>
                                        <p:tgtEl>
                                          <p:spTgt spid="89134"/>
                                        </p:tgtEl>
                                        <p:attrNameLst>
                                          <p:attrName>ppt_w</p:attrName>
                                        </p:attrNameLst>
                                      </p:cBhvr>
                                      <p:tavLst>
                                        <p:tav tm="0">
                                          <p:val>
                                            <p:fltVal val="0"/>
                                          </p:val>
                                        </p:tav>
                                        <p:tav tm="100000">
                                          <p:val>
                                            <p:strVal val="#ppt_w"/>
                                          </p:val>
                                        </p:tav>
                                      </p:tavLst>
                                    </p:anim>
                                    <p:anim calcmode="lin" valueType="num">
                                      <p:cBhvr>
                                        <p:cTn id="8" dur="500" fill="hold"/>
                                        <p:tgtEl>
                                          <p:spTgt spid="891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ext Box 3"/>
          <p:cNvSpPr txBox="1">
            <a:spLocks noChangeArrowheads="1"/>
          </p:cNvSpPr>
          <p:nvPr/>
        </p:nvSpPr>
        <p:spPr bwMode="auto">
          <a:xfrm>
            <a:off x="8540754" y="76205"/>
            <a:ext cx="508343"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49</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68613" name="Rectangle 5"/>
          <p:cNvSpPr>
            <a:spLocks noGrp="1" noChangeArrowheads="1"/>
          </p:cNvSpPr>
          <p:nvPr>
            <p:ph type="title"/>
          </p:nvPr>
        </p:nvSpPr>
        <p:spPr>
          <a:xfrm>
            <a:off x="1403651" y="260654"/>
            <a:ext cx="6192688" cy="646113"/>
          </a:xfrm>
          <a:solidFill>
            <a:schemeClr val="bg2"/>
          </a:solidFill>
        </p:spPr>
        <p:txBody>
          <a:bodyPr wrap="square" anchor="t" anchorCtr="0">
            <a:spAutoFit/>
          </a:bodyPr>
          <a:lstStyle/>
          <a:p>
            <a:pPr eaLnBrk="1" hangingPunct="1">
              <a:defRPr/>
            </a:pPr>
            <a:r>
              <a:rPr lang="ar-JO" sz="3600" b="1" dirty="0">
                <a:solidFill>
                  <a:schemeClr val="tx1"/>
                </a:solidFill>
                <a:effectLst>
                  <a:outerShdw blurRad="38100" dist="38100" dir="2700000" algn="tl">
                    <a:srgbClr val="000000"/>
                  </a:outerShdw>
                </a:effectLst>
                <a:latin typeface="Arial"/>
                <a:ea typeface="SimSun" charset="0"/>
                <a:cs typeface="Arial"/>
              </a:rPr>
              <a:t>التشابهات الإزائية</a:t>
            </a:r>
            <a:endParaRPr lang="en-US" sz="3600" b="1" dirty="0">
              <a:solidFill>
                <a:schemeClr val="tx1"/>
              </a:solidFill>
              <a:effectLst>
                <a:outerShdw blurRad="38100" dist="38100" dir="2700000" algn="tl">
                  <a:srgbClr val="000000"/>
                </a:outerShdw>
              </a:effectLst>
              <a:latin typeface="Arial"/>
              <a:ea typeface="SimSun" charset="0"/>
              <a:cs typeface="Arial"/>
            </a:endParaRPr>
          </a:p>
        </p:txBody>
      </p:sp>
      <p:sp>
        <p:nvSpPr>
          <p:cNvPr id="68614" name="Rectangle 6"/>
          <p:cNvSpPr>
            <a:spLocks noChangeArrowheads="1"/>
          </p:cNvSpPr>
          <p:nvPr/>
        </p:nvSpPr>
        <p:spPr bwMode="auto">
          <a:xfrm>
            <a:off x="228600" y="1143000"/>
            <a:ext cx="8915400" cy="5715000"/>
          </a:xfrm>
          <a:prstGeom prst="rect">
            <a:avLst/>
          </a:prstGeom>
          <a:noFill/>
          <a:ln w="9525">
            <a:noFill/>
            <a:miter lim="800000"/>
            <a:headEnd/>
            <a:tailEnd/>
          </a:ln>
          <a:effectLst/>
        </p:spPr>
        <p:txBody>
          <a:bodyPr lIns="91376" tIns="45688" rIns="91376" bIns="45688" anchor="ctr"/>
          <a:lstStyle/>
          <a:p>
            <a:pPr marL="342659" marR="0" lvl="0" indent="-342659"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26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متى، مرقس ولوقا مشتابهين بشكل ملحوظ، بينما يوحنا مختلف</a:t>
            </a:r>
            <a:endParaRPr kumimoji="0" lang="en-US" sz="26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342659" marR="0" lvl="0" indent="-342659"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26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كيف تتفق الأناجيل الثلاثة الأولى ؟</a:t>
            </a:r>
            <a:endParaRPr kumimoji="0" lang="en-US" sz="26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اللغة</a:t>
            </a:r>
            <a:endParaRPr kumimoji="0" lang="en-US"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المادة المستخدمة</a:t>
            </a:r>
            <a:endParaRPr kumimoji="0" lang="en-US"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الترتيب العام للأحداث والأقوال من حياة المسيح</a:t>
            </a:r>
            <a:endParaRPr kumimoji="0" lang="en-US" sz="26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342659" marR="0" lvl="0" indent="-342659"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26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الحقائق الرياضية :</a:t>
            </a:r>
            <a:r>
              <a:rPr kumimoji="0" lang="en-US" sz="26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 </a:t>
            </a:r>
            <a:endParaRPr kumimoji="0" lang="en-US"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91% من محتوى مرقس موجود في متى</a:t>
            </a:r>
            <a:endParaRPr kumimoji="0" lang="en-US"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53% من محتوى مرقس موجود في لوقا</a:t>
            </a:r>
            <a:endParaRPr kumimoji="0" lang="en-US"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342659" marR="0" lvl="0" indent="-342659"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27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بعض الإتفاقات تظهر أسئلة حول أصل الأناجيل الإزائية . هل اعتمد الكتاب على مصدر عام ؟ هل كانوا في اعتماد متبادل على بعضهم البعض ؟</a:t>
            </a:r>
            <a:r>
              <a:rPr kumimoji="0" lang="en-US" sz="27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 </a:t>
            </a:r>
          </a:p>
        </p:txBody>
      </p:sp>
      <p:sp>
        <p:nvSpPr>
          <p:cNvPr id="5" name="Text Box 11"/>
          <p:cNvSpPr txBox="1">
            <a:spLocks noChangeArrowheads="1"/>
          </p:cNvSpPr>
          <p:nvPr/>
        </p:nvSpPr>
        <p:spPr bwMode="auto">
          <a:xfrm>
            <a:off x="2267750" y="908720"/>
            <a:ext cx="4571999"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0" i="1" u="none" strike="noStrike" kern="1200" cap="none" spc="0" normalizeH="0" baseline="0" noProof="0" dirty="0">
                <a:ln>
                  <a:noFill/>
                </a:ln>
                <a:solidFill>
                  <a:srgbClr val="FFFFFF"/>
                </a:solidFill>
                <a:effectLst/>
                <a:uLnTx/>
                <a:uFillTx/>
                <a:latin typeface="Arial" charset="0"/>
                <a:ea typeface="ＭＳ Ｐゴシック" charset="0"/>
                <a:cs typeface="Arial" charset="0"/>
              </a:rPr>
              <a:t>الكتاب المقدس الدراسي، 1471</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8614">
                                            <p:txEl>
                                              <p:pRg st="0" end="0"/>
                                            </p:txEl>
                                          </p:spTgt>
                                        </p:tgtEl>
                                        <p:attrNameLst>
                                          <p:attrName>style.visibility</p:attrName>
                                        </p:attrNameLst>
                                      </p:cBhvr>
                                      <p:to>
                                        <p:strVal val="visible"/>
                                      </p:to>
                                    </p:set>
                                    <p:anim calcmode="lin" valueType="num">
                                      <p:cBhvr>
                                        <p:cTn id="7" dur="500" fill="hold"/>
                                        <p:tgtEl>
                                          <p:spTgt spid="686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861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8614">
                                            <p:txEl>
                                              <p:pRg st="1" end="1"/>
                                            </p:txEl>
                                          </p:spTgt>
                                        </p:tgtEl>
                                        <p:attrNameLst>
                                          <p:attrName>style.visibility</p:attrName>
                                        </p:attrNameLst>
                                      </p:cBhvr>
                                      <p:to>
                                        <p:strVal val="visible"/>
                                      </p:to>
                                    </p:set>
                                    <p:anim calcmode="lin" valueType="num">
                                      <p:cBhvr>
                                        <p:cTn id="13" dur="500" fill="hold"/>
                                        <p:tgtEl>
                                          <p:spTgt spid="6861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861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8614">
                                            <p:txEl>
                                              <p:pRg st="2" end="2"/>
                                            </p:txEl>
                                          </p:spTgt>
                                        </p:tgtEl>
                                        <p:attrNameLst>
                                          <p:attrName>style.visibility</p:attrName>
                                        </p:attrNameLst>
                                      </p:cBhvr>
                                      <p:to>
                                        <p:strVal val="visible"/>
                                      </p:to>
                                    </p:set>
                                    <p:anim calcmode="lin" valueType="num">
                                      <p:cBhvr>
                                        <p:cTn id="19" dur="500" fill="hold"/>
                                        <p:tgtEl>
                                          <p:spTgt spid="6861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6861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8614">
                                            <p:txEl>
                                              <p:pRg st="3" end="3"/>
                                            </p:txEl>
                                          </p:spTgt>
                                        </p:tgtEl>
                                        <p:attrNameLst>
                                          <p:attrName>style.visibility</p:attrName>
                                        </p:attrNameLst>
                                      </p:cBhvr>
                                      <p:to>
                                        <p:strVal val="visible"/>
                                      </p:to>
                                    </p:set>
                                    <p:anim calcmode="lin" valueType="num">
                                      <p:cBhvr>
                                        <p:cTn id="25" dur="500" fill="hold"/>
                                        <p:tgtEl>
                                          <p:spTgt spid="6861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6861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68614">
                                            <p:txEl>
                                              <p:pRg st="4" end="4"/>
                                            </p:txEl>
                                          </p:spTgt>
                                        </p:tgtEl>
                                        <p:attrNameLst>
                                          <p:attrName>style.visibility</p:attrName>
                                        </p:attrNameLst>
                                      </p:cBhvr>
                                      <p:to>
                                        <p:strVal val="visible"/>
                                      </p:to>
                                    </p:set>
                                    <p:anim calcmode="lin" valueType="num">
                                      <p:cBhvr>
                                        <p:cTn id="31" dur="500" fill="hold"/>
                                        <p:tgtEl>
                                          <p:spTgt spid="6861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6861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68614">
                                            <p:txEl>
                                              <p:pRg st="5" end="5"/>
                                            </p:txEl>
                                          </p:spTgt>
                                        </p:tgtEl>
                                        <p:attrNameLst>
                                          <p:attrName>style.visibility</p:attrName>
                                        </p:attrNameLst>
                                      </p:cBhvr>
                                      <p:to>
                                        <p:strVal val="visible"/>
                                      </p:to>
                                    </p:set>
                                    <p:anim calcmode="lin" valueType="num">
                                      <p:cBhvr>
                                        <p:cTn id="37" dur="500" fill="hold"/>
                                        <p:tgtEl>
                                          <p:spTgt spid="68614">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68614">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68614">
                                            <p:txEl>
                                              <p:pRg st="6" end="6"/>
                                            </p:txEl>
                                          </p:spTgt>
                                        </p:tgtEl>
                                        <p:attrNameLst>
                                          <p:attrName>style.visibility</p:attrName>
                                        </p:attrNameLst>
                                      </p:cBhvr>
                                      <p:to>
                                        <p:strVal val="visible"/>
                                      </p:to>
                                    </p:set>
                                    <p:anim calcmode="lin" valueType="num">
                                      <p:cBhvr>
                                        <p:cTn id="43" dur="500" fill="hold"/>
                                        <p:tgtEl>
                                          <p:spTgt spid="68614">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68614">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68614">
                                            <p:txEl>
                                              <p:pRg st="7" end="7"/>
                                            </p:txEl>
                                          </p:spTgt>
                                        </p:tgtEl>
                                        <p:attrNameLst>
                                          <p:attrName>style.visibility</p:attrName>
                                        </p:attrNameLst>
                                      </p:cBhvr>
                                      <p:to>
                                        <p:strVal val="visible"/>
                                      </p:to>
                                    </p:set>
                                    <p:anim calcmode="lin" valueType="num">
                                      <p:cBhvr>
                                        <p:cTn id="49" dur="500" fill="hold"/>
                                        <p:tgtEl>
                                          <p:spTgt spid="6861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68614">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68614">
                                            <p:txEl>
                                              <p:pRg st="8" end="8"/>
                                            </p:txEl>
                                          </p:spTgt>
                                        </p:tgtEl>
                                        <p:attrNameLst>
                                          <p:attrName>style.visibility</p:attrName>
                                        </p:attrNameLst>
                                      </p:cBhvr>
                                      <p:to>
                                        <p:strVal val="visible"/>
                                      </p:to>
                                    </p:set>
                                    <p:anim calcmode="lin" valueType="num">
                                      <p:cBhvr>
                                        <p:cTn id="55" dur="500" fill="hold"/>
                                        <p:tgtEl>
                                          <p:spTgt spid="68614">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68614">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build="p" bldLvl="2"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3" name="Picture 29" descr="calendar-fu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1"/>
            <a:ext cx="9150350" cy="6858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395288" y="561975"/>
            <a:ext cx="8229600" cy="922338"/>
          </a:xfrm>
          <a:solidFill>
            <a:schemeClr val="accent4">
              <a:lumMod val="10000"/>
            </a:schemeClr>
          </a:solidFill>
        </p:spPr>
        <p:txBody>
          <a:bodyPr/>
          <a:lstStyle/>
          <a:p>
            <a:r>
              <a:rPr lang="ar-SA" altLang="en-US" b="1" dirty="0">
                <a:solidFill>
                  <a:srgbClr val="FFFFFF"/>
                </a:solidFill>
                <a:latin typeface="Arial" panose="020B0604020202020204" pitchFamily="34" charset="0"/>
                <a:cs typeface="Arial" panose="020B0604020202020204" pitchFamily="34" charset="0"/>
              </a:rPr>
              <a:t>عطلة نهاية أسبوع نبويَّة</a:t>
            </a:r>
            <a:endParaRPr lang="en-US" altLang="en-US" b="1" dirty="0">
              <a:solidFill>
                <a:srgbClr val="FFFFFF"/>
              </a:solidFill>
              <a:latin typeface="Arial" panose="020B0604020202020204" pitchFamily="34" charset="0"/>
              <a:cs typeface="Arial" panose="020B0604020202020204" pitchFamily="34" charset="0"/>
            </a:endParaRPr>
          </a:p>
        </p:txBody>
      </p:sp>
      <p:sp>
        <p:nvSpPr>
          <p:cNvPr id="5" name="Rectangle 4"/>
          <p:cNvSpPr/>
          <p:nvPr/>
        </p:nvSpPr>
        <p:spPr>
          <a:xfrm>
            <a:off x="612775" y="1916113"/>
            <a:ext cx="1584325" cy="434975"/>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hueOff val="0"/>
                  <a:satOff val="0"/>
                  <a:lumOff val="0"/>
                  <a:alphaOff val="0"/>
                </a:srgbClr>
              </a:solidFill>
              <a:effectLst/>
              <a:uLnTx/>
              <a:uFillTx/>
              <a:latin typeface="Arial" panose="020B0604020202020204" pitchFamily="34" charset="0"/>
              <a:ea typeface="+mn-ea"/>
              <a:cs typeface="Arial" panose="020B0604020202020204" pitchFamily="34" charset="0"/>
            </a:endParaRPr>
          </a:p>
        </p:txBody>
      </p:sp>
      <p:grpSp>
        <p:nvGrpSpPr>
          <p:cNvPr id="259076" name="Group 6"/>
          <p:cNvGrpSpPr>
            <a:grpSpLocks/>
          </p:cNvGrpSpPr>
          <p:nvPr/>
        </p:nvGrpSpPr>
        <p:grpSpPr bwMode="auto">
          <a:xfrm>
            <a:off x="612775" y="1844675"/>
            <a:ext cx="1771650" cy="2089150"/>
            <a:chOff x="611560" y="1916832"/>
            <a:chExt cx="1656184" cy="2088232"/>
          </a:xfrm>
        </p:grpSpPr>
        <p:sp>
          <p:nvSpPr>
            <p:cNvPr id="3" name="Rectangle 2"/>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anose="020B0604020202020204" pitchFamily="34" charset="0"/>
                <a:ea typeface="MS PGothic" pitchFamily="34" charset="-128"/>
                <a:cs typeface="Arial" panose="020B0604020202020204" pitchFamily="34" charset="0"/>
              </a:endParaRPr>
            </a:p>
          </p:txBody>
        </p:sp>
        <p:sp>
          <p:nvSpPr>
            <p:cNvPr id="6" name="Rectangle 5"/>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يوم الخميس</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grpSp>
      <p:grpSp>
        <p:nvGrpSpPr>
          <p:cNvPr id="259077" name="Group 7"/>
          <p:cNvGrpSpPr>
            <a:grpSpLocks/>
          </p:cNvGrpSpPr>
          <p:nvPr/>
        </p:nvGrpSpPr>
        <p:grpSpPr bwMode="auto">
          <a:xfrm>
            <a:off x="2413000" y="1844675"/>
            <a:ext cx="1771650" cy="2089150"/>
            <a:chOff x="611560" y="1916832"/>
            <a:chExt cx="1656184" cy="2088232"/>
          </a:xfrm>
        </p:grpSpPr>
        <p:sp>
          <p:nvSpPr>
            <p:cNvPr id="9" name="Rectangle 8"/>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anose="020B0604020202020204" pitchFamily="34" charset="0"/>
                <a:ea typeface="MS PGothic" pitchFamily="34" charset="-128"/>
                <a:cs typeface="Arial" panose="020B0604020202020204" pitchFamily="34" charset="0"/>
              </a:endParaRPr>
            </a:p>
          </p:txBody>
        </p:sp>
        <p:sp>
          <p:nvSpPr>
            <p:cNvPr id="10" name="Rectangle 9"/>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جمعة</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grpSp>
      <p:grpSp>
        <p:nvGrpSpPr>
          <p:cNvPr id="259078" name="Group 10"/>
          <p:cNvGrpSpPr>
            <a:grpSpLocks/>
          </p:cNvGrpSpPr>
          <p:nvPr/>
        </p:nvGrpSpPr>
        <p:grpSpPr bwMode="auto">
          <a:xfrm>
            <a:off x="4213225" y="1844675"/>
            <a:ext cx="1771650" cy="2089150"/>
            <a:chOff x="611560" y="1916832"/>
            <a:chExt cx="1656184" cy="2088232"/>
          </a:xfrm>
        </p:grpSpPr>
        <p:sp>
          <p:nvSpPr>
            <p:cNvPr id="12" name="Rectangle 11"/>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anose="020B0604020202020204" pitchFamily="34" charset="0"/>
                <a:ea typeface="MS PGothic" pitchFamily="34" charset="-128"/>
                <a:cs typeface="Arial" panose="020B0604020202020204" pitchFamily="34" charset="0"/>
              </a:endParaRPr>
            </a:p>
          </p:txBody>
        </p:sp>
        <p:sp>
          <p:nvSpPr>
            <p:cNvPr id="13" name="Rectangle 12"/>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السبت</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grpSp>
      <p:grpSp>
        <p:nvGrpSpPr>
          <p:cNvPr id="259079" name="Group 13"/>
          <p:cNvGrpSpPr>
            <a:grpSpLocks/>
          </p:cNvGrpSpPr>
          <p:nvPr/>
        </p:nvGrpSpPr>
        <p:grpSpPr bwMode="auto">
          <a:xfrm>
            <a:off x="6013450" y="1844675"/>
            <a:ext cx="1771650" cy="2089150"/>
            <a:chOff x="611560" y="1916832"/>
            <a:chExt cx="1656184" cy="2088232"/>
          </a:xfrm>
        </p:grpSpPr>
        <p:sp>
          <p:nvSpPr>
            <p:cNvPr id="15" name="Rectangle 14"/>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anose="020B0604020202020204" pitchFamily="34" charset="0"/>
                <a:ea typeface="MS PGothic" pitchFamily="34" charset="-128"/>
                <a:cs typeface="Arial" panose="020B0604020202020204" pitchFamily="34" charset="0"/>
              </a:endParaRPr>
            </a:p>
          </p:txBody>
        </p:sp>
        <p:sp>
          <p:nvSpPr>
            <p:cNvPr id="16" name="Rectangle 15"/>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الأحد</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grpSp>
      <p:grpSp>
        <p:nvGrpSpPr>
          <p:cNvPr id="26" name="Group 25"/>
          <p:cNvGrpSpPr>
            <a:grpSpLocks/>
          </p:cNvGrpSpPr>
          <p:nvPr/>
        </p:nvGrpSpPr>
        <p:grpSpPr bwMode="auto">
          <a:xfrm>
            <a:off x="1189038" y="2492375"/>
            <a:ext cx="2003425" cy="936625"/>
            <a:chOff x="1259632" y="2996952"/>
            <a:chExt cx="1872208" cy="936104"/>
          </a:xfrm>
        </p:grpSpPr>
        <p:sp>
          <p:nvSpPr>
            <p:cNvPr id="259103" name="Rectangle 16"/>
            <p:cNvSpPr>
              <a:spLocks noChangeArrowheads="1"/>
            </p:cNvSpPr>
            <p:nvPr/>
          </p:nvSpPr>
          <p:spPr bwMode="auto">
            <a:xfrm>
              <a:off x="1259632"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8" name="Rectangle 17"/>
            <p:cNvSpPr/>
            <p:nvPr/>
          </p:nvSpPr>
          <p:spPr>
            <a:xfrm>
              <a:off x="1332324" y="3282419"/>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الفداء</a:t>
              </a:r>
            </a:p>
          </p:txBody>
        </p:sp>
      </p:grpSp>
      <p:grpSp>
        <p:nvGrpSpPr>
          <p:cNvPr id="28" name="Group 27"/>
          <p:cNvGrpSpPr>
            <a:grpSpLocks/>
          </p:cNvGrpSpPr>
          <p:nvPr/>
        </p:nvGrpSpPr>
        <p:grpSpPr bwMode="auto">
          <a:xfrm>
            <a:off x="3211513" y="2492375"/>
            <a:ext cx="2003425" cy="936625"/>
            <a:chOff x="3203848" y="2996952"/>
            <a:chExt cx="1872208" cy="936104"/>
          </a:xfrm>
        </p:grpSpPr>
        <p:sp>
          <p:nvSpPr>
            <p:cNvPr id="259101" name="Rectangle 18"/>
            <p:cNvSpPr>
              <a:spLocks noChangeArrowheads="1"/>
            </p:cNvSpPr>
            <p:nvPr/>
          </p:nvSpPr>
          <p:spPr bwMode="auto">
            <a:xfrm>
              <a:off x="3203848"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20" name="Rectangle 19"/>
            <p:cNvSpPr/>
            <p:nvPr/>
          </p:nvSpPr>
          <p:spPr>
            <a:xfrm>
              <a:off x="3276540" y="3138161"/>
              <a:ext cx="1655613" cy="6505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الانفصال</a:t>
              </a:r>
            </a:p>
          </p:txBody>
        </p:sp>
      </p:grpSp>
      <p:grpSp>
        <p:nvGrpSpPr>
          <p:cNvPr id="27" name="Group 26"/>
          <p:cNvGrpSpPr>
            <a:grpSpLocks/>
          </p:cNvGrpSpPr>
          <p:nvPr/>
        </p:nvGrpSpPr>
        <p:grpSpPr bwMode="auto">
          <a:xfrm>
            <a:off x="5233988" y="2492375"/>
            <a:ext cx="2003425" cy="936625"/>
            <a:chOff x="5148064" y="2996952"/>
            <a:chExt cx="1872208" cy="936104"/>
          </a:xfrm>
        </p:grpSpPr>
        <p:sp>
          <p:nvSpPr>
            <p:cNvPr id="259099" name="Rectangle 20"/>
            <p:cNvSpPr>
              <a:spLocks noChangeArrowheads="1"/>
            </p:cNvSpPr>
            <p:nvPr/>
          </p:nvSpPr>
          <p:spPr bwMode="auto">
            <a:xfrm>
              <a:off x="5148064"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22" name="Rectangle 21"/>
            <p:cNvSpPr/>
            <p:nvPr/>
          </p:nvSpPr>
          <p:spPr>
            <a:xfrm>
              <a:off x="5220756" y="3282419"/>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القيامة</a:t>
              </a:r>
            </a:p>
          </p:txBody>
        </p:sp>
      </p:grpSp>
      <p:sp>
        <p:nvSpPr>
          <p:cNvPr id="23" name="Rectangle 22"/>
          <p:cNvSpPr/>
          <p:nvPr/>
        </p:nvSpPr>
        <p:spPr>
          <a:xfrm>
            <a:off x="611857" y="443444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العشاء الأخير</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sp>
        <p:nvSpPr>
          <p:cNvPr id="24" name="Rectangle 23"/>
          <p:cNvSpPr/>
          <p:nvPr/>
        </p:nvSpPr>
        <p:spPr>
          <a:xfrm>
            <a:off x="2655819" y="443444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صلب</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sp>
        <p:nvSpPr>
          <p:cNvPr id="25" name="Rectangle 24"/>
          <p:cNvSpPr/>
          <p:nvPr/>
        </p:nvSpPr>
        <p:spPr>
          <a:xfrm>
            <a:off x="5836933" y="4434446"/>
            <a:ext cx="233576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القيامة</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grpSp>
        <p:nvGrpSpPr>
          <p:cNvPr id="29" name="Group 28"/>
          <p:cNvGrpSpPr>
            <a:grpSpLocks/>
          </p:cNvGrpSpPr>
          <p:nvPr/>
        </p:nvGrpSpPr>
        <p:grpSpPr bwMode="auto">
          <a:xfrm>
            <a:off x="3203575" y="3500439"/>
            <a:ext cx="2003425" cy="936625"/>
            <a:chOff x="1259632" y="2996953"/>
            <a:chExt cx="1872208" cy="936104"/>
          </a:xfrm>
        </p:grpSpPr>
        <p:sp>
          <p:nvSpPr>
            <p:cNvPr id="259097" name="Rectangle 16"/>
            <p:cNvSpPr>
              <a:spLocks noChangeArrowheads="1"/>
            </p:cNvSpPr>
            <p:nvPr/>
          </p:nvSpPr>
          <p:spPr bwMode="auto">
            <a:xfrm>
              <a:off x="1259632" y="2996953"/>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31" name="Rectangle 30"/>
            <p:cNvSpPr/>
            <p:nvPr/>
          </p:nvSpPr>
          <p:spPr>
            <a:xfrm>
              <a:off x="1394471" y="3213426"/>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الفداء</a:t>
              </a:r>
            </a:p>
          </p:txBody>
        </p:sp>
      </p:grpSp>
      <p:grpSp>
        <p:nvGrpSpPr>
          <p:cNvPr id="32" name="Group 31"/>
          <p:cNvGrpSpPr>
            <a:grpSpLocks/>
          </p:cNvGrpSpPr>
          <p:nvPr/>
        </p:nvGrpSpPr>
        <p:grpSpPr bwMode="auto">
          <a:xfrm>
            <a:off x="5226050" y="3500438"/>
            <a:ext cx="2003425" cy="936625"/>
            <a:chOff x="3203848" y="2996952"/>
            <a:chExt cx="1872208" cy="936104"/>
          </a:xfrm>
        </p:grpSpPr>
        <p:sp>
          <p:nvSpPr>
            <p:cNvPr id="259095" name="Rectangle 18"/>
            <p:cNvSpPr>
              <a:spLocks noChangeArrowheads="1"/>
            </p:cNvSpPr>
            <p:nvPr/>
          </p:nvSpPr>
          <p:spPr bwMode="auto">
            <a:xfrm>
              <a:off x="3203848"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34" name="Rectangle 33"/>
            <p:cNvSpPr/>
            <p:nvPr/>
          </p:nvSpPr>
          <p:spPr>
            <a:xfrm>
              <a:off x="3276541" y="3138160"/>
              <a:ext cx="1655613" cy="6505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الانفصال</a:t>
              </a:r>
            </a:p>
          </p:txBody>
        </p:sp>
      </p:grpSp>
      <p:grpSp>
        <p:nvGrpSpPr>
          <p:cNvPr id="35" name="Group 34"/>
          <p:cNvGrpSpPr>
            <a:grpSpLocks/>
          </p:cNvGrpSpPr>
          <p:nvPr/>
        </p:nvGrpSpPr>
        <p:grpSpPr bwMode="auto">
          <a:xfrm>
            <a:off x="7248525" y="3500438"/>
            <a:ext cx="2003425" cy="936625"/>
            <a:chOff x="5148064" y="2996952"/>
            <a:chExt cx="1872208" cy="936104"/>
          </a:xfrm>
        </p:grpSpPr>
        <p:sp>
          <p:nvSpPr>
            <p:cNvPr id="259093" name="Rectangle 20"/>
            <p:cNvSpPr>
              <a:spLocks noChangeArrowheads="1"/>
            </p:cNvSpPr>
            <p:nvPr/>
          </p:nvSpPr>
          <p:spPr bwMode="auto">
            <a:xfrm>
              <a:off x="5148064"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37" name="Rectangle 36"/>
            <p:cNvSpPr/>
            <p:nvPr/>
          </p:nvSpPr>
          <p:spPr>
            <a:xfrm>
              <a:off x="5220757" y="3282468"/>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القيامة</a:t>
              </a:r>
            </a:p>
          </p:txBody>
        </p:sp>
      </p:grpSp>
      <p:sp>
        <p:nvSpPr>
          <p:cNvPr id="38" name="Left Arrow 24"/>
          <p:cNvSpPr>
            <a:spLocks noChangeArrowheads="1"/>
          </p:cNvSpPr>
          <p:nvPr/>
        </p:nvSpPr>
        <p:spPr bwMode="auto">
          <a:xfrm rot="10800000">
            <a:off x="0" y="2349500"/>
            <a:ext cx="1763713" cy="1655763"/>
          </a:xfrm>
          <a:prstGeom prst="leftArrow">
            <a:avLst>
              <a:gd name="adj1" fmla="val 50000"/>
              <a:gd name="adj2" fmla="val 50010"/>
            </a:avLst>
          </a:prstGeom>
          <a:solidFill>
            <a:srgbClr val="0000FF"/>
          </a:solidFill>
          <a:ln w="28575" cap="sq">
            <a:solidFill>
              <a:schemeClr val="tx1"/>
            </a:solidFill>
            <a:round/>
            <a:headEnd/>
            <a:tailEnd/>
          </a:ln>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39" name="Title 3"/>
          <p:cNvSpPr txBox="1">
            <a:spLocks/>
          </p:cNvSpPr>
          <p:nvPr/>
        </p:nvSpPr>
        <p:spPr bwMode="auto">
          <a:xfrm>
            <a:off x="-71438" y="2654300"/>
            <a:ext cx="1763713" cy="990600"/>
          </a:xfrm>
          <a:prstGeom prst="rect">
            <a:avLst/>
          </a:prstGeom>
          <a:noFill/>
          <a:ln w="9525">
            <a:noFill/>
            <a:miter lim="800000"/>
            <a:headEnd/>
            <a:tailEnd/>
          </a:ln>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SA"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S PGothic" pitchFamily="34" charset="-128"/>
                <a:cs typeface="Arial" panose="020B0604020202020204" pitchFamily="34" charset="0"/>
              </a:rPr>
              <a:t>الجليل</a:t>
            </a:r>
            <a:endParaRPr kumimoji="0" lang="en-US"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S PGothic" pitchFamily="34" charset="-128"/>
              <a:cs typeface="Arial" panose="020B0604020202020204" pitchFamily="34" charset="0"/>
            </a:endParaRPr>
          </a:p>
        </p:txBody>
      </p:sp>
      <p:sp>
        <p:nvSpPr>
          <p:cNvPr id="40" name="Left Arrow 24"/>
          <p:cNvSpPr>
            <a:spLocks noChangeArrowheads="1"/>
          </p:cNvSpPr>
          <p:nvPr/>
        </p:nvSpPr>
        <p:spPr bwMode="auto">
          <a:xfrm rot="10800000">
            <a:off x="1655763" y="3122613"/>
            <a:ext cx="1763712" cy="1657350"/>
          </a:xfrm>
          <a:prstGeom prst="leftArrow">
            <a:avLst>
              <a:gd name="adj1" fmla="val 50000"/>
              <a:gd name="adj2" fmla="val 49962"/>
            </a:avLst>
          </a:prstGeom>
          <a:solidFill>
            <a:srgbClr val="0000FF"/>
          </a:solidFill>
          <a:ln w="28575" cap="sq">
            <a:solidFill>
              <a:schemeClr val="tx1"/>
            </a:solidFill>
            <a:round/>
            <a:headEnd/>
            <a:tailEnd/>
          </a:ln>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41" name="Title 3"/>
          <p:cNvSpPr txBox="1">
            <a:spLocks/>
          </p:cNvSpPr>
          <p:nvPr/>
        </p:nvSpPr>
        <p:spPr bwMode="auto">
          <a:xfrm>
            <a:off x="1584325" y="3429000"/>
            <a:ext cx="1763713" cy="990600"/>
          </a:xfrm>
          <a:prstGeom prst="rect">
            <a:avLst/>
          </a:prstGeom>
          <a:noFill/>
          <a:ln w="9525">
            <a:noFill/>
            <a:miter lim="800000"/>
            <a:headEnd/>
            <a:tailEnd/>
          </a:ln>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SA"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S PGothic" pitchFamily="34" charset="-128"/>
                <a:cs typeface="Arial" panose="020B0604020202020204" pitchFamily="34" charset="0"/>
              </a:rPr>
              <a:t>يهودا</a:t>
            </a:r>
            <a:endParaRPr kumimoji="0" lang="en-US"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S PGothic" pitchFamily="34" charset="-128"/>
              <a:cs typeface="Arial" panose="020B0604020202020204" pitchFamily="34" charset="0"/>
            </a:endParaRPr>
          </a:p>
        </p:txBody>
      </p:sp>
      <p:sp>
        <p:nvSpPr>
          <p:cNvPr id="42" name="Rectangle 41"/>
          <p:cNvSpPr/>
          <p:nvPr/>
        </p:nvSpPr>
        <p:spPr>
          <a:xfrm>
            <a:off x="643068" y="501317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2 أبريل 33</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sp>
        <p:nvSpPr>
          <p:cNvPr id="43" name="Rectangle 42"/>
          <p:cNvSpPr/>
          <p:nvPr/>
        </p:nvSpPr>
        <p:spPr>
          <a:xfrm>
            <a:off x="2687030" y="501317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3 أبريل 33</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sp>
        <p:nvSpPr>
          <p:cNvPr id="44" name="Rectangle 43"/>
          <p:cNvSpPr/>
          <p:nvPr/>
        </p:nvSpPr>
        <p:spPr>
          <a:xfrm>
            <a:off x="5868144" y="5013176"/>
            <a:ext cx="233576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5 أبريل 33</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sp>
        <p:nvSpPr>
          <p:cNvPr id="45" name="Text Box 23"/>
          <p:cNvSpPr txBox="1">
            <a:spLocks noChangeArrowheads="1"/>
          </p:cNvSpPr>
          <p:nvPr/>
        </p:nvSpPr>
        <p:spPr bwMode="auto">
          <a:xfrm>
            <a:off x="7236296" y="-27384"/>
            <a:ext cx="1804061" cy="461665"/>
          </a:xfrm>
          <a:prstGeom prst="rect">
            <a:avLst/>
          </a:prstGeom>
          <a:noFill/>
          <a:ln w="12700" cap="sq">
            <a:noFill/>
            <a:miter lim="800000"/>
            <a:headEnd type="none" w="sm" len="sm"/>
            <a:tailEnd type="none" w="sm" len="sm"/>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JO" sz="2400" b="1" i="0" u="none" strike="noStrike" kern="0" cap="none" spc="0" normalizeH="0" baseline="0" noProof="0" dirty="0">
                <a:ln>
                  <a:noFill/>
                </a:ln>
                <a:solidFill>
                  <a:srgbClr val="060400"/>
                </a:solidFill>
                <a:effectLst/>
                <a:uLnTx/>
                <a:uFillTx/>
                <a:latin typeface="Arial" panose="020B0604020202020204" pitchFamily="34" charset="0"/>
                <a:ea typeface="Times New Roman" charset="0"/>
                <a:cs typeface="Arial" panose="020B0604020202020204" pitchFamily="34" charset="0"/>
              </a:rPr>
              <a:t>م ع ج 39</a:t>
            </a:r>
            <a:endParaRPr kumimoji="0" lang="en-US" sz="2400" b="1" i="0" u="none" strike="noStrike" kern="0" cap="none" spc="0" normalizeH="0" baseline="0" noProof="0" dirty="0">
              <a:ln>
                <a:noFill/>
              </a:ln>
              <a:solidFill>
                <a:srgbClr val="060400"/>
              </a:solidFill>
              <a:effectLst/>
              <a:uLnTx/>
              <a:uFillTx/>
              <a:latin typeface="Arial" panose="020B0604020202020204" pitchFamily="34" charset="0"/>
              <a:ea typeface="Times New Roman" charset="0"/>
              <a:cs typeface="Arial" panose="020B0604020202020204" pitchFamily="34" charset="0"/>
            </a:endParaRPr>
          </a:p>
        </p:txBody>
      </p:sp>
      <p:sp>
        <p:nvSpPr>
          <p:cNvPr id="4" name="Rectangle 3">
            <a:extLst>
              <a:ext uri="{FF2B5EF4-FFF2-40B4-BE49-F238E27FC236}">
                <a16:creationId xmlns:a16="http://schemas.microsoft.com/office/drawing/2014/main" id="{140EEB5D-E8AD-7FA9-FB2C-936B87DD3076}"/>
              </a:ext>
            </a:extLst>
          </p:cNvPr>
          <p:cNvSpPr/>
          <p:nvPr/>
        </p:nvSpPr>
        <p:spPr>
          <a:xfrm>
            <a:off x="-6350" y="5631647"/>
            <a:ext cx="9097963" cy="7383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١ كورنثوس ١٥ : ٢٠</a:t>
            </a:r>
          </a:p>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وَلَكِنِ الآنَ قَدْ قَامَ الْمَسِيحُ مِنَ الأَمْوَاتِ وَصَارَ بَاكُورَةَ الرَّاقِدِينَ. </a:t>
            </a:r>
          </a:p>
        </p:txBody>
      </p:sp>
    </p:spTree>
    <p:extLst>
      <p:ext uri="{BB962C8B-B14F-4D97-AF65-F5344CB8AC3E}">
        <p14:creationId xmlns:p14="http://schemas.microsoft.com/office/powerpoint/2010/main" val="35417566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1000" fill="hold"/>
                                        <p:tgtEl>
                                          <p:spTgt spid="28"/>
                                        </p:tgtEl>
                                        <p:attrNameLst>
                                          <p:attrName>ppt_w</p:attrName>
                                        </p:attrNameLst>
                                      </p:cBhvr>
                                      <p:tavLst>
                                        <p:tav tm="0">
                                          <p:val>
                                            <p:strVal val="#ppt_w*0.70"/>
                                          </p:val>
                                        </p:tav>
                                        <p:tav tm="100000">
                                          <p:val>
                                            <p:strVal val="#ppt_w"/>
                                          </p:val>
                                        </p:tav>
                                      </p:tavLst>
                                    </p:anim>
                                    <p:anim calcmode="lin" valueType="num">
                                      <p:cBhvr>
                                        <p:cTn id="15" dur="1000" fill="hold"/>
                                        <p:tgtEl>
                                          <p:spTgt spid="28"/>
                                        </p:tgtEl>
                                        <p:attrNameLst>
                                          <p:attrName>ppt_h</p:attrName>
                                        </p:attrNameLst>
                                      </p:cBhvr>
                                      <p:tavLst>
                                        <p:tav tm="0">
                                          <p:val>
                                            <p:strVal val="#ppt_h"/>
                                          </p:val>
                                        </p:tav>
                                        <p:tav tm="100000">
                                          <p:val>
                                            <p:strVal val="#ppt_h"/>
                                          </p:val>
                                        </p:tav>
                                      </p:tavLst>
                                    </p:anim>
                                    <p:animEffect transition="in" filter="fade">
                                      <p:cBhvr>
                                        <p:cTn id="16" dur="1000"/>
                                        <p:tgtEl>
                                          <p:spTgt spid="2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1000" fill="hold"/>
                                        <p:tgtEl>
                                          <p:spTgt spid="27"/>
                                        </p:tgtEl>
                                        <p:attrNameLst>
                                          <p:attrName>ppt_w</p:attrName>
                                        </p:attrNameLst>
                                      </p:cBhvr>
                                      <p:tavLst>
                                        <p:tav tm="0">
                                          <p:val>
                                            <p:strVal val="#ppt_w*0.70"/>
                                          </p:val>
                                        </p:tav>
                                        <p:tav tm="100000">
                                          <p:val>
                                            <p:strVal val="#ppt_w"/>
                                          </p:val>
                                        </p:tav>
                                      </p:tavLst>
                                    </p:anim>
                                    <p:anim calcmode="lin" valueType="num">
                                      <p:cBhvr>
                                        <p:cTn id="22" dur="1000" fill="hold"/>
                                        <p:tgtEl>
                                          <p:spTgt spid="27"/>
                                        </p:tgtEl>
                                        <p:attrNameLst>
                                          <p:attrName>ppt_h</p:attrName>
                                        </p:attrNameLst>
                                      </p:cBhvr>
                                      <p:tavLst>
                                        <p:tav tm="0">
                                          <p:val>
                                            <p:strVal val="#ppt_h"/>
                                          </p:val>
                                        </p:tav>
                                        <p:tav tm="100000">
                                          <p:val>
                                            <p:strVal val="#ppt_h"/>
                                          </p:val>
                                        </p:tav>
                                      </p:tavLst>
                                    </p:anim>
                                    <p:animEffect transition="in" filter="fade">
                                      <p:cBhvr>
                                        <p:cTn id="23" dur="1000"/>
                                        <p:tgtEl>
                                          <p:spTgt spid="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1000" fill="hold"/>
                                        <p:tgtEl>
                                          <p:spTgt spid="29"/>
                                        </p:tgtEl>
                                        <p:attrNameLst>
                                          <p:attrName>ppt_w</p:attrName>
                                        </p:attrNameLst>
                                      </p:cBhvr>
                                      <p:tavLst>
                                        <p:tav tm="0">
                                          <p:val>
                                            <p:strVal val="#ppt_w*0.70"/>
                                          </p:val>
                                        </p:tav>
                                        <p:tav tm="100000">
                                          <p:val>
                                            <p:strVal val="#ppt_w"/>
                                          </p:val>
                                        </p:tav>
                                      </p:tavLst>
                                    </p:anim>
                                    <p:anim calcmode="lin" valueType="num">
                                      <p:cBhvr>
                                        <p:cTn id="29" dur="1000" fill="hold"/>
                                        <p:tgtEl>
                                          <p:spTgt spid="29"/>
                                        </p:tgtEl>
                                        <p:attrNameLst>
                                          <p:attrName>ppt_h</p:attrName>
                                        </p:attrNameLst>
                                      </p:cBhvr>
                                      <p:tavLst>
                                        <p:tav tm="0">
                                          <p:val>
                                            <p:strVal val="#ppt_h"/>
                                          </p:val>
                                        </p:tav>
                                        <p:tav tm="100000">
                                          <p:val>
                                            <p:strVal val="#ppt_h"/>
                                          </p:val>
                                        </p:tav>
                                      </p:tavLst>
                                    </p:anim>
                                    <p:animEffect transition="in" filter="fade">
                                      <p:cBhvr>
                                        <p:cTn id="30" dur="1000"/>
                                        <p:tgtEl>
                                          <p:spTgt spid="2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1000" fill="hold"/>
                                        <p:tgtEl>
                                          <p:spTgt spid="32"/>
                                        </p:tgtEl>
                                        <p:attrNameLst>
                                          <p:attrName>ppt_w</p:attrName>
                                        </p:attrNameLst>
                                      </p:cBhvr>
                                      <p:tavLst>
                                        <p:tav tm="0">
                                          <p:val>
                                            <p:strVal val="#ppt_w*0.70"/>
                                          </p:val>
                                        </p:tav>
                                        <p:tav tm="100000">
                                          <p:val>
                                            <p:strVal val="#ppt_w"/>
                                          </p:val>
                                        </p:tav>
                                      </p:tavLst>
                                    </p:anim>
                                    <p:anim calcmode="lin" valueType="num">
                                      <p:cBhvr>
                                        <p:cTn id="36" dur="1000" fill="hold"/>
                                        <p:tgtEl>
                                          <p:spTgt spid="32"/>
                                        </p:tgtEl>
                                        <p:attrNameLst>
                                          <p:attrName>ppt_h</p:attrName>
                                        </p:attrNameLst>
                                      </p:cBhvr>
                                      <p:tavLst>
                                        <p:tav tm="0">
                                          <p:val>
                                            <p:strVal val="#ppt_h"/>
                                          </p:val>
                                        </p:tav>
                                        <p:tav tm="100000">
                                          <p:val>
                                            <p:strVal val="#ppt_h"/>
                                          </p:val>
                                        </p:tav>
                                      </p:tavLst>
                                    </p:anim>
                                    <p:animEffect transition="in" filter="fade">
                                      <p:cBhvr>
                                        <p:cTn id="37" dur="1000"/>
                                        <p:tgtEl>
                                          <p:spTgt spid="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1000" fill="hold"/>
                                        <p:tgtEl>
                                          <p:spTgt spid="35"/>
                                        </p:tgtEl>
                                        <p:attrNameLst>
                                          <p:attrName>ppt_w</p:attrName>
                                        </p:attrNameLst>
                                      </p:cBhvr>
                                      <p:tavLst>
                                        <p:tav tm="0">
                                          <p:val>
                                            <p:strVal val="#ppt_w*0.70"/>
                                          </p:val>
                                        </p:tav>
                                        <p:tav tm="100000">
                                          <p:val>
                                            <p:strVal val="#ppt_w"/>
                                          </p:val>
                                        </p:tav>
                                      </p:tavLst>
                                    </p:anim>
                                    <p:anim calcmode="lin" valueType="num">
                                      <p:cBhvr>
                                        <p:cTn id="43" dur="1000" fill="hold"/>
                                        <p:tgtEl>
                                          <p:spTgt spid="35"/>
                                        </p:tgtEl>
                                        <p:attrNameLst>
                                          <p:attrName>ppt_h</p:attrName>
                                        </p:attrNameLst>
                                      </p:cBhvr>
                                      <p:tavLst>
                                        <p:tav tm="0">
                                          <p:val>
                                            <p:strVal val="#ppt_h"/>
                                          </p:val>
                                        </p:tav>
                                        <p:tav tm="100000">
                                          <p:val>
                                            <p:strVal val="#ppt_h"/>
                                          </p:val>
                                        </p:tav>
                                      </p:tavLst>
                                    </p:anim>
                                    <p:animEffect transition="in" filter="fade">
                                      <p:cBhvr>
                                        <p:cTn id="44" dur="1000"/>
                                        <p:tgtEl>
                                          <p:spTgt spid="3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blinds(horizontal)">
                                      <p:cBhvr>
                                        <p:cTn id="49" dur="500"/>
                                        <p:tgtEl>
                                          <p:spTgt spid="3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blinds(horizontal)">
                                      <p:cBhvr>
                                        <p:cTn id="52" dur="500"/>
                                        <p:tgtEl>
                                          <p:spTgt spid="3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blinds(horizontal)">
                                      <p:cBhvr>
                                        <p:cTn id="57" dur="500"/>
                                        <p:tgtEl>
                                          <p:spTgt spid="41"/>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blinds(horizontal)">
                                      <p:cBhvr>
                                        <p:cTn id="60" dur="500"/>
                                        <p:tgtEl>
                                          <p:spTgt spid="40"/>
                                        </p:tgtEl>
                                      </p:cBhvr>
                                    </p:animEffect>
                                  </p:childTnLst>
                                </p:cTn>
                              </p:par>
                            </p:childTnLst>
                          </p:cTn>
                        </p:par>
                      </p:childTnLst>
                    </p:cTn>
                  </p:par>
                  <p:par>
                    <p:cTn id="61" fill="hold">
                      <p:stCondLst>
                        <p:cond delay="indefinite"/>
                      </p:stCondLst>
                      <p:childTnLst>
                        <p:par>
                          <p:cTn id="62" fill="hold">
                            <p:stCondLst>
                              <p:cond delay="0"/>
                            </p:stCondLst>
                            <p:childTnLst>
                              <p:par>
                                <p:cTn id="63" presetID="55" presetClass="entr" presetSubtype="0"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1000" fill="hold"/>
                                        <p:tgtEl>
                                          <p:spTgt spid="23"/>
                                        </p:tgtEl>
                                        <p:attrNameLst>
                                          <p:attrName>ppt_w</p:attrName>
                                        </p:attrNameLst>
                                      </p:cBhvr>
                                      <p:tavLst>
                                        <p:tav tm="0">
                                          <p:val>
                                            <p:strVal val="#ppt_w*0.70"/>
                                          </p:val>
                                        </p:tav>
                                        <p:tav tm="100000">
                                          <p:val>
                                            <p:strVal val="#ppt_w"/>
                                          </p:val>
                                        </p:tav>
                                      </p:tavLst>
                                    </p:anim>
                                    <p:anim calcmode="lin" valueType="num">
                                      <p:cBhvr>
                                        <p:cTn id="66" dur="1000" fill="hold"/>
                                        <p:tgtEl>
                                          <p:spTgt spid="23"/>
                                        </p:tgtEl>
                                        <p:attrNameLst>
                                          <p:attrName>ppt_h</p:attrName>
                                        </p:attrNameLst>
                                      </p:cBhvr>
                                      <p:tavLst>
                                        <p:tav tm="0">
                                          <p:val>
                                            <p:strVal val="#ppt_h"/>
                                          </p:val>
                                        </p:tav>
                                        <p:tav tm="100000">
                                          <p:val>
                                            <p:strVal val="#ppt_h"/>
                                          </p:val>
                                        </p:tav>
                                      </p:tavLst>
                                    </p:anim>
                                    <p:animEffect transition="in" filter="fade">
                                      <p:cBhvr>
                                        <p:cTn id="67" dur="10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55" presetClass="entr" presetSubtype="0"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1000" fill="hold"/>
                                        <p:tgtEl>
                                          <p:spTgt spid="24"/>
                                        </p:tgtEl>
                                        <p:attrNameLst>
                                          <p:attrName>ppt_w</p:attrName>
                                        </p:attrNameLst>
                                      </p:cBhvr>
                                      <p:tavLst>
                                        <p:tav tm="0">
                                          <p:val>
                                            <p:strVal val="#ppt_w*0.70"/>
                                          </p:val>
                                        </p:tav>
                                        <p:tav tm="100000">
                                          <p:val>
                                            <p:strVal val="#ppt_w"/>
                                          </p:val>
                                        </p:tav>
                                      </p:tavLst>
                                    </p:anim>
                                    <p:anim calcmode="lin" valueType="num">
                                      <p:cBhvr>
                                        <p:cTn id="73" dur="1000" fill="hold"/>
                                        <p:tgtEl>
                                          <p:spTgt spid="24"/>
                                        </p:tgtEl>
                                        <p:attrNameLst>
                                          <p:attrName>ppt_h</p:attrName>
                                        </p:attrNameLst>
                                      </p:cBhvr>
                                      <p:tavLst>
                                        <p:tav tm="0">
                                          <p:val>
                                            <p:strVal val="#ppt_h"/>
                                          </p:val>
                                        </p:tav>
                                        <p:tav tm="100000">
                                          <p:val>
                                            <p:strVal val="#ppt_h"/>
                                          </p:val>
                                        </p:tav>
                                      </p:tavLst>
                                    </p:anim>
                                    <p:animEffect transition="in" filter="fade">
                                      <p:cBhvr>
                                        <p:cTn id="74" dur="10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55" presetClass="entr" presetSubtype="0" fill="hold" nodeType="click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1000" fill="hold"/>
                                        <p:tgtEl>
                                          <p:spTgt spid="25"/>
                                        </p:tgtEl>
                                        <p:attrNameLst>
                                          <p:attrName>ppt_w</p:attrName>
                                        </p:attrNameLst>
                                      </p:cBhvr>
                                      <p:tavLst>
                                        <p:tav tm="0">
                                          <p:val>
                                            <p:strVal val="#ppt_w*0.70"/>
                                          </p:val>
                                        </p:tav>
                                        <p:tav tm="100000">
                                          <p:val>
                                            <p:strVal val="#ppt_w"/>
                                          </p:val>
                                        </p:tav>
                                      </p:tavLst>
                                    </p:anim>
                                    <p:anim calcmode="lin" valueType="num">
                                      <p:cBhvr>
                                        <p:cTn id="80" dur="1000" fill="hold"/>
                                        <p:tgtEl>
                                          <p:spTgt spid="25"/>
                                        </p:tgtEl>
                                        <p:attrNameLst>
                                          <p:attrName>ppt_h</p:attrName>
                                        </p:attrNameLst>
                                      </p:cBhvr>
                                      <p:tavLst>
                                        <p:tav tm="0">
                                          <p:val>
                                            <p:strVal val="#ppt_h"/>
                                          </p:val>
                                        </p:tav>
                                        <p:tav tm="100000">
                                          <p:val>
                                            <p:strVal val="#ppt_h"/>
                                          </p:val>
                                        </p:tav>
                                      </p:tavLst>
                                    </p:anim>
                                    <p:animEffect transition="in" filter="fade">
                                      <p:cBhvr>
                                        <p:cTn id="81" dur="10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55" presetClass="entr" presetSubtype="0" fill="hold" nodeType="click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1000" fill="hold"/>
                                        <p:tgtEl>
                                          <p:spTgt spid="42"/>
                                        </p:tgtEl>
                                        <p:attrNameLst>
                                          <p:attrName>ppt_w</p:attrName>
                                        </p:attrNameLst>
                                      </p:cBhvr>
                                      <p:tavLst>
                                        <p:tav tm="0">
                                          <p:val>
                                            <p:strVal val="#ppt_w*0.70"/>
                                          </p:val>
                                        </p:tav>
                                        <p:tav tm="100000">
                                          <p:val>
                                            <p:strVal val="#ppt_w"/>
                                          </p:val>
                                        </p:tav>
                                      </p:tavLst>
                                    </p:anim>
                                    <p:anim calcmode="lin" valueType="num">
                                      <p:cBhvr>
                                        <p:cTn id="87" dur="1000" fill="hold"/>
                                        <p:tgtEl>
                                          <p:spTgt spid="42"/>
                                        </p:tgtEl>
                                        <p:attrNameLst>
                                          <p:attrName>ppt_h</p:attrName>
                                        </p:attrNameLst>
                                      </p:cBhvr>
                                      <p:tavLst>
                                        <p:tav tm="0">
                                          <p:val>
                                            <p:strVal val="#ppt_h"/>
                                          </p:val>
                                        </p:tav>
                                        <p:tav tm="100000">
                                          <p:val>
                                            <p:strVal val="#ppt_h"/>
                                          </p:val>
                                        </p:tav>
                                      </p:tavLst>
                                    </p:anim>
                                    <p:animEffect transition="in" filter="fade">
                                      <p:cBhvr>
                                        <p:cTn id="88" dur="1000"/>
                                        <p:tgtEl>
                                          <p:spTgt spid="42"/>
                                        </p:tgtEl>
                                      </p:cBhvr>
                                    </p:animEffect>
                                  </p:childTnLst>
                                </p:cTn>
                              </p:par>
                            </p:childTnLst>
                          </p:cTn>
                        </p:par>
                      </p:childTnLst>
                    </p:cTn>
                  </p:par>
                  <p:par>
                    <p:cTn id="89" fill="hold">
                      <p:stCondLst>
                        <p:cond delay="indefinite"/>
                      </p:stCondLst>
                      <p:childTnLst>
                        <p:par>
                          <p:cTn id="90" fill="hold">
                            <p:stCondLst>
                              <p:cond delay="0"/>
                            </p:stCondLst>
                            <p:childTnLst>
                              <p:par>
                                <p:cTn id="91" presetID="55" presetClass="entr" presetSubtype="0" fill="hold" nodeType="clickEffect">
                                  <p:stCondLst>
                                    <p:cond delay="0"/>
                                  </p:stCondLst>
                                  <p:childTnLst>
                                    <p:set>
                                      <p:cBhvr>
                                        <p:cTn id="92" dur="1" fill="hold">
                                          <p:stCondLst>
                                            <p:cond delay="0"/>
                                          </p:stCondLst>
                                        </p:cTn>
                                        <p:tgtEl>
                                          <p:spTgt spid="43"/>
                                        </p:tgtEl>
                                        <p:attrNameLst>
                                          <p:attrName>style.visibility</p:attrName>
                                        </p:attrNameLst>
                                      </p:cBhvr>
                                      <p:to>
                                        <p:strVal val="visible"/>
                                      </p:to>
                                    </p:set>
                                    <p:anim calcmode="lin" valueType="num">
                                      <p:cBhvr>
                                        <p:cTn id="93" dur="1000" fill="hold"/>
                                        <p:tgtEl>
                                          <p:spTgt spid="43"/>
                                        </p:tgtEl>
                                        <p:attrNameLst>
                                          <p:attrName>ppt_w</p:attrName>
                                        </p:attrNameLst>
                                      </p:cBhvr>
                                      <p:tavLst>
                                        <p:tav tm="0">
                                          <p:val>
                                            <p:strVal val="#ppt_w*0.70"/>
                                          </p:val>
                                        </p:tav>
                                        <p:tav tm="100000">
                                          <p:val>
                                            <p:strVal val="#ppt_w"/>
                                          </p:val>
                                        </p:tav>
                                      </p:tavLst>
                                    </p:anim>
                                    <p:anim calcmode="lin" valueType="num">
                                      <p:cBhvr>
                                        <p:cTn id="94" dur="1000" fill="hold"/>
                                        <p:tgtEl>
                                          <p:spTgt spid="43"/>
                                        </p:tgtEl>
                                        <p:attrNameLst>
                                          <p:attrName>ppt_h</p:attrName>
                                        </p:attrNameLst>
                                      </p:cBhvr>
                                      <p:tavLst>
                                        <p:tav tm="0">
                                          <p:val>
                                            <p:strVal val="#ppt_h"/>
                                          </p:val>
                                        </p:tav>
                                        <p:tav tm="100000">
                                          <p:val>
                                            <p:strVal val="#ppt_h"/>
                                          </p:val>
                                        </p:tav>
                                      </p:tavLst>
                                    </p:anim>
                                    <p:animEffect transition="in" filter="fade">
                                      <p:cBhvr>
                                        <p:cTn id="95" dur="1000"/>
                                        <p:tgtEl>
                                          <p:spTgt spid="43"/>
                                        </p:tgtEl>
                                      </p:cBhvr>
                                    </p:animEffect>
                                  </p:childTnLst>
                                </p:cTn>
                              </p:par>
                            </p:childTnLst>
                          </p:cTn>
                        </p:par>
                      </p:childTnLst>
                    </p:cTn>
                  </p:par>
                  <p:par>
                    <p:cTn id="96" fill="hold">
                      <p:stCondLst>
                        <p:cond delay="indefinite"/>
                      </p:stCondLst>
                      <p:childTnLst>
                        <p:par>
                          <p:cTn id="97" fill="hold">
                            <p:stCondLst>
                              <p:cond delay="0"/>
                            </p:stCondLst>
                            <p:childTnLst>
                              <p:par>
                                <p:cTn id="98" presetID="55" presetClass="entr" presetSubtype="0" fill="hold" nodeType="clickEffect">
                                  <p:stCondLst>
                                    <p:cond delay="0"/>
                                  </p:stCondLst>
                                  <p:childTnLst>
                                    <p:set>
                                      <p:cBhvr>
                                        <p:cTn id="99" dur="1" fill="hold">
                                          <p:stCondLst>
                                            <p:cond delay="0"/>
                                          </p:stCondLst>
                                        </p:cTn>
                                        <p:tgtEl>
                                          <p:spTgt spid="44"/>
                                        </p:tgtEl>
                                        <p:attrNameLst>
                                          <p:attrName>style.visibility</p:attrName>
                                        </p:attrNameLst>
                                      </p:cBhvr>
                                      <p:to>
                                        <p:strVal val="visible"/>
                                      </p:to>
                                    </p:set>
                                    <p:anim calcmode="lin" valueType="num">
                                      <p:cBhvr>
                                        <p:cTn id="100" dur="1000" fill="hold"/>
                                        <p:tgtEl>
                                          <p:spTgt spid="44"/>
                                        </p:tgtEl>
                                        <p:attrNameLst>
                                          <p:attrName>ppt_w</p:attrName>
                                        </p:attrNameLst>
                                      </p:cBhvr>
                                      <p:tavLst>
                                        <p:tav tm="0">
                                          <p:val>
                                            <p:strVal val="#ppt_w*0.70"/>
                                          </p:val>
                                        </p:tav>
                                        <p:tav tm="100000">
                                          <p:val>
                                            <p:strVal val="#ppt_w"/>
                                          </p:val>
                                        </p:tav>
                                      </p:tavLst>
                                    </p:anim>
                                    <p:anim calcmode="lin" valueType="num">
                                      <p:cBhvr>
                                        <p:cTn id="101" dur="1000" fill="hold"/>
                                        <p:tgtEl>
                                          <p:spTgt spid="44"/>
                                        </p:tgtEl>
                                        <p:attrNameLst>
                                          <p:attrName>ppt_h</p:attrName>
                                        </p:attrNameLst>
                                      </p:cBhvr>
                                      <p:tavLst>
                                        <p:tav tm="0">
                                          <p:val>
                                            <p:strVal val="#ppt_h"/>
                                          </p:val>
                                        </p:tav>
                                        <p:tav tm="100000">
                                          <p:val>
                                            <p:strVal val="#ppt_h"/>
                                          </p:val>
                                        </p:tav>
                                      </p:tavLst>
                                    </p:anim>
                                    <p:animEffect transition="in" filter="fade">
                                      <p:cBhvr>
                                        <p:cTn id="102" dur="10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55" presetClass="entr" presetSubtype="0" fill="hold" nodeType="click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strVal val="#ppt_w*0.70"/>
                                          </p:val>
                                        </p:tav>
                                        <p:tav tm="100000">
                                          <p:val>
                                            <p:strVal val="#ppt_w"/>
                                          </p:val>
                                        </p:tav>
                                      </p:tavLst>
                                    </p:anim>
                                    <p:anim calcmode="lin" valueType="num">
                                      <p:cBhvr>
                                        <p:cTn id="108" dur="1000" fill="hold"/>
                                        <p:tgtEl>
                                          <p:spTgt spid="4"/>
                                        </p:tgtEl>
                                        <p:attrNameLst>
                                          <p:attrName>ppt_h</p:attrName>
                                        </p:attrNameLst>
                                      </p:cBhvr>
                                      <p:tavLst>
                                        <p:tav tm="0">
                                          <p:val>
                                            <p:strVal val="#ppt_h"/>
                                          </p:val>
                                        </p:tav>
                                        <p:tav tm="100000">
                                          <p:val>
                                            <p:strVal val="#ppt_h"/>
                                          </p:val>
                                        </p:tav>
                                      </p:tavLst>
                                    </p:anim>
                                    <p:animEffect transition="in" filter="fade">
                                      <p:cBhvr>
                                        <p:cTn id="10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animBg="1"/>
      <p:bldP spid="4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ext Box 3"/>
          <p:cNvSpPr txBox="1">
            <a:spLocks noChangeArrowheads="1"/>
          </p:cNvSpPr>
          <p:nvPr/>
        </p:nvSpPr>
        <p:spPr bwMode="auto">
          <a:xfrm>
            <a:off x="8534400" y="76200"/>
            <a:ext cx="52770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ar-JO" dirty="0">
                <a:latin typeface="Arial" panose="020B0604020202020204" pitchFamily="34" charset="0"/>
                <a:cs typeface="Arial" panose="020B0604020202020204" pitchFamily="34" charset="0"/>
              </a:rPr>
              <a:t>62</a:t>
            </a:r>
            <a:endParaRPr lang="en-US" dirty="0">
              <a:latin typeface="Arial" panose="020B0604020202020204" pitchFamily="34" charset="0"/>
              <a:cs typeface="Arial" panose="020B0604020202020204" pitchFamily="34" charset="0"/>
            </a:endParaRPr>
          </a:p>
        </p:txBody>
      </p:sp>
      <p:pic>
        <p:nvPicPr>
          <p:cNvPr id="31748" name="Picture 4"/>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a:stretch>
            <a:fillRect/>
          </a:stretch>
        </p:blipFill>
        <p:spPr bwMode="auto">
          <a:xfrm>
            <a:off x="209550" y="152400"/>
            <a:ext cx="4667250" cy="66294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75107" name="Text Box 2"/>
          <p:cNvSpPr txBox="1">
            <a:spLocks noChangeArrowheads="1"/>
          </p:cNvSpPr>
          <p:nvPr/>
        </p:nvSpPr>
        <p:spPr bwMode="auto">
          <a:xfrm>
            <a:off x="4876800" y="5429250"/>
            <a:ext cx="4114800" cy="646331"/>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altLang="zh-CN" sz="1800" dirty="0">
                <a:latin typeface="Arial" panose="020B0604020202020204" pitchFamily="34" charset="0"/>
                <a:cs typeface="Arial" panose="020B0604020202020204" pitchFamily="34" charset="0"/>
              </a:rPr>
              <a:t>دوايت العنصرة، انسجام كلمات وأعمال يسوع المسيح (غراند رابيدز: زوندرفان، 1981)، 587-88</a:t>
            </a:r>
            <a:endParaRPr lang="en-US" sz="1800" dirty="0">
              <a:latin typeface="Arial" panose="020B0604020202020204" pitchFamily="34" charset="0"/>
              <a:cs typeface="Arial" panose="020B0604020202020204" pitchFamily="34" charset="0"/>
            </a:endParaRPr>
          </a:p>
        </p:txBody>
      </p:sp>
      <p:sp>
        <p:nvSpPr>
          <p:cNvPr id="175108" name="Title 7"/>
          <p:cNvSpPr>
            <a:spLocks noGrp="1"/>
          </p:cNvSpPr>
          <p:nvPr>
            <p:ph type="title" idx="4294967295"/>
          </p:nvPr>
        </p:nvSpPr>
        <p:spPr>
          <a:xfrm>
            <a:off x="6400800" y="1371600"/>
            <a:ext cx="2438400" cy="2514600"/>
          </a:xfrm>
        </p:spPr>
        <p:txBody>
          <a:bodyPr/>
          <a:lstStyle/>
          <a:p>
            <a:pPr algn="ctr" eaLnBrk="1" hangingPunct="1"/>
            <a:r>
              <a:rPr lang="ar-JO" sz="3600" b="1" i="0" dirty="0">
                <a:latin typeface="Arial" panose="020B0604020202020204" pitchFamily="34" charset="0"/>
                <a:ea typeface="SimSun" charset="0"/>
                <a:cs typeface="Arial" panose="020B0604020202020204" pitchFamily="34" charset="0"/>
              </a:rPr>
              <a:t>أمثال         المسيح</a:t>
            </a:r>
            <a:endParaRPr lang="en-US" sz="5400" i="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checkerboard(across)">
                                      <p:cBhvr>
                                        <p:cTn id="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screen">
            <a:clrChange>
              <a:clrFrom>
                <a:srgbClr val="FFFFFF"/>
              </a:clrFrom>
              <a:clrTo>
                <a:srgbClr val="FFFFFF">
                  <a:alpha val="0"/>
                </a:srgbClr>
              </a:clrTo>
            </a:clrChange>
            <a:lum contrast="100000"/>
            <a:grayscl/>
            <a:biLevel thresh="50000"/>
            <a:extLst>
              <a:ext uri="{28A0092B-C50C-407E-A947-70E740481C1C}">
                <a14:useLocalDpi xmlns:a14="http://schemas.microsoft.com/office/drawing/2010/main"/>
              </a:ext>
            </a:extLst>
          </a:blip>
          <a:srcRect/>
          <a:stretch>
            <a:fillRect/>
          </a:stretch>
        </p:blipFill>
        <p:spPr bwMode="auto">
          <a:xfrm>
            <a:off x="3986213" y="219075"/>
            <a:ext cx="4929187" cy="6486525"/>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76130" name="Text Box 4"/>
          <p:cNvSpPr txBox="1">
            <a:spLocks noChangeArrowheads="1"/>
          </p:cNvSpPr>
          <p:nvPr/>
        </p:nvSpPr>
        <p:spPr bwMode="auto">
          <a:xfrm>
            <a:off x="152400" y="5943600"/>
            <a:ext cx="4021138"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altLang="zh-CN" b="1" dirty="0">
                <a:solidFill>
                  <a:srgbClr val="FFFFCC"/>
                </a:solidFill>
                <a:latin typeface="Arial" charset="0"/>
                <a:cs typeface="Arial" charset="0"/>
              </a:rPr>
              <a:t>من كتاب الموارد المرئية للكتاب المقدس، 209</a:t>
            </a:r>
            <a:endParaRPr lang="en-US" b="1" dirty="0">
              <a:solidFill>
                <a:srgbClr val="FFFFCC"/>
              </a:solidFill>
              <a:latin typeface="Arial" charset="0"/>
              <a:cs typeface="Arial" charset="0"/>
            </a:endParaRPr>
          </a:p>
        </p:txBody>
      </p:sp>
      <p:sp>
        <p:nvSpPr>
          <p:cNvPr id="176131" name="Text Box 5"/>
          <p:cNvSpPr txBox="1">
            <a:spLocks noChangeArrowheads="1"/>
          </p:cNvSpPr>
          <p:nvPr/>
        </p:nvSpPr>
        <p:spPr bwMode="auto">
          <a:xfrm>
            <a:off x="152400"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FFCC"/>
                </a:solidFill>
                <a:latin typeface="Arial" charset="0"/>
                <a:cs typeface="Arial" charset="0"/>
              </a:rPr>
              <a:t>63</a:t>
            </a:r>
          </a:p>
        </p:txBody>
      </p:sp>
      <p:sp>
        <p:nvSpPr>
          <p:cNvPr id="176132" name="Title 6"/>
          <p:cNvSpPr>
            <a:spLocks noGrp="1"/>
          </p:cNvSpPr>
          <p:nvPr>
            <p:ph type="title" idx="4294967295"/>
          </p:nvPr>
        </p:nvSpPr>
        <p:spPr>
          <a:xfrm>
            <a:off x="381000" y="381000"/>
            <a:ext cx="3124200" cy="3124200"/>
          </a:xfrm>
        </p:spPr>
        <p:txBody>
          <a:bodyPr/>
          <a:lstStyle/>
          <a:p>
            <a:pPr eaLnBrk="1" hangingPunct="1"/>
            <a:r>
              <a:rPr lang="ar-JO" i="0" dirty="0">
                <a:latin typeface="Arial" charset="0"/>
                <a:cs typeface="Arial" charset="0"/>
              </a:rPr>
              <a:t>معجزات   يسوع</a:t>
            </a:r>
            <a:endParaRPr lang="en-US" i="0"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ox(in)">
                                      <p:cBhvr>
                                        <p:cTn id="7"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2417" name="Picture 4" descr="Passion Week00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400" y="0"/>
            <a:ext cx="9169400" cy="6858000"/>
          </a:xfrm>
          <a:prstGeom prst="rect">
            <a:avLst/>
          </a:prstGeom>
          <a:noFill/>
          <a:ln w="76200">
            <a:solidFill>
              <a:srgbClr val="FF0000"/>
            </a:solidFill>
            <a:miter lim="800000"/>
            <a:headEnd/>
            <a:tailEn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pic>
      <p:sp>
        <p:nvSpPr>
          <p:cNvPr id="572418" name="Rectangle 2"/>
          <p:cNvSpPr>
            <a:spLocks noGrp="1" noRot="1" noChangeArrowheads="1"/>
          </p:cNvSpPr>
          <p:nvPr>
            <p:ph type="title"/>
          </p:nvPr>
        </p:nvSpPr>
        <p:spPr>
          <a:xfrm>
            <a:off x="0" y="35"/>
            <a:ext cx="2209800" cy="1173163"/>
          </a:xfrm>
          <a:solidFill>
            <a:schemeClr val="bg2"/>
          </a:solidFill>
        </p:spPr>
        <p:txBody>
          <a:bodyPr/>
          <a:lstStyle/>
          <a:p>
            <a:pPr eaLnBrk="1" hangingPunct="1"/>
            <a:r>
              <a:rPr lang="ar-JO" sz="3600" dirty="0">
                <a:solidFill>
                  <a:srgbClr val="FFFFFF"/>
                </a:solidFill>
                <a:effectLst/>
                <a:latin typeface="Arial" panose="020B0604020202020204" pitchFamily="34" charset="0"/>
                <a:ea typeface="ＭＳ Ｐゴシック" charset="0"/>
                <a:cs typeface="Arial" panose="020B0604020202020204" pitchFamily="34" charset="0"/>
              </a:rPr>
              <a:t>أسبوع الآلام</a:t>
            </a:r>
            <a:endParaRPr lang="en-US" sz="4000" dirty="0">
              <a:solidFill>
                <a:srgbClr val="FFFFFF"/>
              </a:solidFill>
              <a:effectLst/>
              <a:latin typeface="Arial" panose="020B0604020202020204" pitchFamily="34" charset="0"/>
              <a:ea typeface="ＭＳ Ｐゴシック" charset="0"/>
              <a:cs typeface="Arial" panose="020B0604020202020204" pitchFamily="34" charset="0"/>
            </a:endParaRPr>
          </a:p>
        </p:txBody>
      </p:sp>
      <p:sp>
        <p:nvSpPr>
          <p:cNvPr id="269317" name="Freeform 5"/>
          <p:cNvSpPr>
            <a:spLocks/>
          </p:cNvSpPr>
          <p:nvPr/>
        </p:nvSpPr>
        <p:spPr bwMode="auto">
          <a:xfrm>
            <a:off x="5791200" y="4646659"/>
            <a:ext cx="1447800" cy="460283"/>
          </a:xfrm>
          <a:custGeom>
            <a:avLst/>
            <a:gdLst>
              <a:gd name="T0" fmla="*/ 2147483647 w 832"/>
              <a:gd name="T1" fmla="*/ 2147483647 h 1600"/>
              <a:gd name="T2" fmla="*/ 2147483647 w 832"/>
              <a:gd name="T3" fmla="*/ 2147483647 h 1600"/>
              <a:gd name="T4" fmla="*/ 2147483647 w 832"/>
              <a:gd name="T5" fmla="*/ 2147483647 h 1600"/>
              <a:gd name="T6" fmla="*/ 2147483647 w 832"/>
              <a:gd name="T7" fmla="*/ 2147483647 h 1600"/>
              <a:gd name="T8" fmla="*/ 2147483647 w 832"/>
              <a:gd name="T9" fmla="*/ 2147483647 h 1600"/>
              <a:gd name="T10" fmla="*/ 2147483647 w 832"/>
              <a:gd name="T11" fmla="*/ 2147483647 h 1600"/>
              <a:gd name="T12" fmla="*/ 2147483647 w 832"/>
              <a:gd name="T13" fmla="*/ 2147483647 h 1600"/>
              <a:gd name="T14" fmla="*/ 2147483647 w 832"/>
              <a:gd name="T15" fmla="*/ 2147483647 h 1600"/>
              <a:gd name="T16" fmla="*/ 2147483647 w 832"/>
              <a:gd name="T17" fmla="*/ 2147483647 h 1600"/>
              <a:gd name="T18" fmla="*/ 2147483647 w 832"/>
              <a:gd name="T19" fmla="*/ 2147483647 h 1600"/>
              <a:gd name="T20" fmla="*/ 2147483647 w 832"/>
              <a:gd name="T21" fmla="*/ 2147483647 h 1600"/>
              <a:gd name="T22" fmla="*/ 2147483647 w 832"/>
              <a:gd name="T23" fmla="*/ 2147483647 h 1600"/>
              <a:gd name="T24" fmla="*/ 2147483647 w 832"/>
              <a:gd name="T25" fmla="*/ 2147483647 h 1600"/>
              <a:gd name="T26" fmla="*/ 0 w 832"/>
              <a:gd name="T27" fmla="*/ 0 h 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32"/>
              <a:gd name="T43" fmla="*/ 0 h 1600"/>
              <a:gd name="T44" fmla="*/ 832 w 832"/>
              <a:gd name="T45" fmla="*/ 1600 h 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32" h="1600">
                <a:moveTo>
                  <a:pt x="832" y="1600"/>
                </a:moveTo>
                <a:cubicBezTo>
                  <a:pt x="817" y="1556"/>
                  <a:pt x="798" y="1513"/>
                  <a:pt x="753" y="1498"/>
                </a:cubicBezTo>
                <a:cubicBezTo>
                  <a:pt x="704" y="1449"/>
                  <a:pt x="654" y="1402"/>
                  <a:pt x="588" y="1380"/>
                </a:cubicBezTo>
                <a:cubicBezTo>
                  <a:pt x="549" y="1321"/>
                  <a:pt x="508" y="1266"/>
                  <a:pt x="471" y="1208"/>
                </a:cubicBezTo>
                <a:cubicBezTo>
                  <a:pt x="462" y="1168"/>
                  <a:pt x="457" y="1128"/>
                  <a:pt x="447" y="1090"/>
                </a:cubicBezTo>
                <a:cubicBezTo>
                  <a:pt x="428" y="945"/>
                  <a:pt x="425" y="681"/>
                  <a:pt x="361" y="533"/>
                </a:cubicBezTo>
                <a:cubicBezTo>
                  <a:pt x="353" y="515"/>
                  <a:pt x="337" y="503"/>
                  <a:pt x="330" y="486"/>
                </a:cubicBezTo>
                <a:cubicBezTo>
                  <a:pt x="320" y="463"/>
                  <a:pt x="323" y="433"/>
                  <a:pt x="306" y="416"/>
                </a:cubicBezTo>
                <a:cubicBezTo>
                  <a:pt x="287" y="397"/>
                  <a:pt x="264" y="382"/>
                  <a:pt x="251" y="361"/>
                </a:cubicBezTo>
                <a:cubicBezTo>
                  <a:pt x="232" y="332"/>
                  <a:pt x="214" y="303"/>
                  <a:pt x="196" y="274"/>
                </a:cubicBezTo>
                <a:cubicBezTo>
                  <a:pt x="188" y="261"/>
                  <a:pt x="173" y="235"/>
                  <a:pt x="173" y="235"/>
                </a:cubicBezTo>
                <a:cubicBezTo>
                  <a:pt x="161" y="188"/>
                  <a:pt x="135" y="135"/>
                  <a:pt x="94" y="110"/>
                </a:cubicBezTo>
                <a:cubicBezTo>
                  <a:pt x="76" y="82"/>
                  <a:pt x="66" y="65"/>
                  <a:pt x="39" y="47"/>
                </a:cubicBezTo>
                <a:cubicBezTo>
                  <a:pt x="28" y="11"/>
                  <a:pt x="23" y="23"/>
                  <a:pt x="0" y="0"/>
                </a:cubicBezTo>
              </a:path>
            </a:pathLst>
          </a:custGeom>
          <a:noFill/>
          <a:ln w="76200">
            <a:solidFill>
              <a:srgbClr val="800080"/>
            </a:solidFill>
            <a:round/>
            <a:headEnd/>
            <a:tailEnd type="triangle" w="med" len="me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lIns="91275" tIns="45638" rIns="91275" bIns="45638"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69318" name="Freeform 6"/>
          <p:cNvSpPr>
            <a:spLocks/>
          </p:cNvSpPr>
          <p:nvPr/>
        </p:nvSpPr>
        <p:spPr bwMode="auto">
          <a:xfrm>
            <a:off x="3897348" y="2855959"/>
            <a:ext cx="1741487" cy="460283"/>
          </a:xfrm>
          <a:custGeom>
            <a:avLst/>
            <a:gdLst>
              <a:gd name="T0" fmla="*/ 2147483647 w 1145"/>
              <a:gd name="T1" fmla="*/ 2147483647 h 860"/>
              <a:gd name="T2" fmla="*/ 2147483647 w 1145"/>
              <a:gd name="T3" fmla="*/ 2147483647 h 860"/>
              <a:gd name="T4" fmla="*/ 2147483647 w 1145"/>
              <a:gd name="T5" fmla="*/ 2147483647 h 860"/>
              <a:gd name="T6" fmla="*/ 2147483647 w 1145"/>
              <a:gd name="T7" fmla="*/ 2147483647 h 860"/>
              <a:gd name="T8" fmla="*/ 2147483647 w 1145"/>
              <a:gd name="T9" fmla="*/ 2147483647 h 860"/>
              <a:gd name="T10" fmla="*/ 2147483647 w 1145"/>
              <a:gd name="T11" fmla="*/ 2147483647 h 860"/>
              <a:gd name="T12" fmla="*/ 2147483647 w 1145"/>
              <a:gd name="T13" fmla="*/ 2147483647 h 860"/>
              <a:gd name="T14" fmla="*/ 2147483647 w 1145"/>
              <a:gd name="T15" fmla="*/ 2147483647 h 860"/>
              <a:gd name="T16" fmla="*/ 2147483647 w 1145"/>
              <a:gd name="T17" fmla="*/ 2147483647 h 860"/>
              <a:gd name="T18" fmla="*/ 2147483647 w 1145"/>
              <a:gd name="T19" fmla="*/ 2147483647 h 860"/>
              <a:gd name="T20" fmla="*/ 2147483647 w 1145"/>
              <a:gd name="T21" fmla="*/ 2147483647 h 860"/>
              <a:gd name="T22" fmla="*/ 2147483647 w 1145"/>
              <a:gd name="T23" fmla="*/ 2147483647 h 860"/>
              <a:gd name="T24" fmla="*/ 2147483647 w 1145"/>
              <a:gd name="T25" fmla="*/ 2147483647 h 860"/>
              <a:gd name="T26" fmla="*/ 2147483647 w 1145"/>
              <a:gd name="T27" fmla="*/ 2147483647 h 860"/>
              <a:gd name="T28" fmla="*/ 0 w 1145"/>
              <a:gd name="T29" fmla="*/ 0 h 8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45"/>
              <a:gd name="T46" fmla="*/ 0 h 860"/>
              <a:gd name="T47" fmla="*/ 1145 w 1145"/>
              <a:gd name="T48" fmla="*/ 860 h 8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45" h="860">
                <a:moveTo>
                  <a:pt x="1145" y="847"/>
                </a:moveTo>
                <a:cubicBezTo>
                  <a:pt x="1091" y="860"/>
                  <a:pt x="1079" y="833"/>
                  <a:pt x="1027" y="823"/>
                </a:cubicBezTo>
                <a:cubicBezTo>
                  <a:pt x="1011" y="812"/>
                  <a:pt x="993" y="805"/>
                  <a:pt x="980" y="792"/>
                </a:cubicBezTo>
                <a:cubicBezTo>
                  <a:pt x="966" y="778"/>
                  <a:pt x="962" y="758"/>
                  <a:pt x="949" y="745"/>
                </a:cubicBezTo>
                <a:cubicBezTo>
                  <a:pt x="934" y="730"/>
                  <a:pt x="916" y="720"/>
                  <a:pt x="902" y="706"/>
                </a:cubicBezTo>
                <a:cubicBezTo>
                  <a:pt x="888" y="651"/>
                  <a:pt x="848" y="615"/>
                  <a:pt x="816" y="572"/>
                </a:cubicBezTo>
                <a:cubicBezTo>
                  <a:pt x="809" y="563"/>
                  <a:pt x="763" y="490"/>
                  <a:pt x="745" y="470"/>
                </a:cubicBezTo>
                <a:cubicBezTo>
                  <a:pt x="730" y="453"/>
                  <a:pt x="709" y="442"/>
                  <a:pt x="698" y="423"/>
                </a:cubicBezTo>
                <a:cubicBezTo>
                  <a:pt x="657" y="354"/>
                  <a:pt x="617" y="284"/>
                  <a:pt x="573" y="219"/>
                </a:cubicBezTo>
                <a:cubicBezTo>
                  <a:pt x="558" y="198"/>
                  <a:pt x="529" y="140"/>
                  <a:pt x="502" y="125"/>
                </a:cubicBezTo>
                <a:cubicBezTo>
                  <a:pt x="468" y="105"/>
                  <a:pt x="428" y="106"/>
                  <a:pt x="392" y="102"/>
                </a:cubicBezTo>
                <a:cubicBezTo>
                  <a:pt x="366" y="93"/>
                  <a:pt x="337" y="90"/>
                  <a:pt x="314" y="78"/>
                </a:cubicBezTo>
                <a:cubicBezTo>
                  <a:pt x="305" y="73"/>
                  <a:pt x="299" y="63"/>
                  <a:pt x="290" y="62"/>
                </a:cubicBezTo>
                <a:cubicBezTo>
                  <a:pt x="256" y="55"/>
                  <a:pt x="222" y="56"/>
                  <a:pt x="188" y="54"/>
                </a:cubicBezTo>
                <a:cubicBezTo>
                  <a:pt x="125" y="39"/>
                  <a:pt x="65" y="0"/>
                  <a:pt x="0" y="0"/>
                </a:cubicBezTo>
              </a:path>
            </a:pathLst>
          </a:custGeom>
          <a:noFill/>
          <a:ln w="76200">
            <a:solidFill>
              <a:srgbClr val="800080"/>
            </a:solidFill>
            <a:round/>
            <a:headEnd/>
            <a:tailEnd type="triangle" w="med" len="me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lIns="91275" tIns="45638" rIns="91275" bIns="45638"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69319" name="Freeform 7"/>
          <p:cNvSpPr>
            <a:spLocks/>
          </p:cNvSpPr>
          <p:nvPr/>
        </p:nvSpPr>
        <p:spPr bwMode="auto">
          <a:xfrm>
            <a:off x="3884613" y="4037058"/>
            <a:ext cx="3430587" cy="460283"/>
          </a:xfrm>
          <a:custGeom>
            <a:avLst/>
            <a:gdLst>
              <a:gd name="T0" fmla="*/ 0 w 2110"/>
              <a:gd name="T1" fmla="*/ 0 h 2534"/>
              <a:gd name="T2" fmla="*/ 2147483647 w 2110"/>
              <a:gd name="T3" fmla="*/ 2147483647 h 2534"/>
              <a:gd name="T4" fmla="*/ 2147483647 w 2110"/>
              <a:gd name="T5" fmla="*/ 2147483647 h 2534"/>
              <a:gd name="T6" fmla="*/ 2147483647 w 2110"/>
              <a:gd name="T7" fmla="*/ 2147483647 h 2534"/>
              <a:gd name="T8" fmla="*/ 2147483647 w 2110"/>
              <a:gd name="T9" fmla="*/ 2147483647 h 2534"/>
              <a:gd name="T10" fmla="*/ 2147483647 w 2110"/>
              <a:gd name="T11" fmla="*/ 2147483647 h 2534"/>
              <a:gd name="T12" fmla="*/ 2147483647 w 2110"/>
              <a:gd name="T13" fmla="*/ 2147483647 h 2534"/>
              <a:gd name="T14" fmla="*/ 2147483647 w 2110"/>
              <a:gd name="T15" fmla="*/ 2147483647 h 2534"/>
              <a:gd name="T16" fmla="*/ 2147483647 w 2110"/>
              <a:gd name="T17" fmla="*/ 2147483647 h 2534"/>
              <a:gd name="T18" fmla="*/ 2147483647 w 2110"/>
              <a:gd name="T19" fmla="*/ 2147483647 h 2534"/>
              <a:gd name="T20" fmla="*/ 2147483647 w 2110"/>
              <a:gd name="T21" fmla="*/ 2147483647 h 2534"/>
              <a:gd name="T22" fmla="*/ 2147483647 w 2110"/>
              <a:gd name="T23" fmla="*/ 2147483647 h 2534"/>
              <a:gd name="T24" fmla="*/ 2147483647 w 2110"/>
              <a:gd name="T25" fmla="*/ 2147483647 h 2534"/>
              <a:gd name="T26" fmla="*/ 2147483647 w 2110"/>
              <a:gd name="T27" fmla="*/ 2147483647 h 2534"/>
              <a:gd name="T28" fmla="*/ 2147483647 w 2110"/>
              <a:gd name="T29" fmla="*/ 2147483647 h 2534"/>
              <a:gd name="T30" fmla="*/ 2147483647 w 2110"/>
              <a:gd name="T31" fmla="*/ 2147483647 h 2534"/>
              <a:gd name="T32" fmla="*/ 2147483647 w 2110"/>
              <a:gd name="T33" fmla="*/ 2147483647 h 2534"/>
              <a:gd name="T34" fmla="*/ 2147483647 w 2110"/>
              <a:gd name="T35" fmla="*/ 2147483647 h 2534"/>
              <a:gd name="T36" fmla="*/ 2147483647 w 2110"/>
              <a:gd name="T37" fmla="*/ 2147483647 h 2534"/>
              <a:gd name="T38" fmla="*/ 2147483647 w 2110"/>
              <a:gd name="T39" fmla="*/ 2147483647 h 2534"/>
              <a:gd name="T40" fmla="*/ 2147483647 w 2110"/>
              <a:gd name="T41" fmla="*/ 2147483647 h 2534"/>
              <a:gd name="T42" fmla="*/ 2147483647 w 2110"/>
              <a:gd name="T43" fmla="*/ 2147483647 h 2534"/>
              <a:gd name="T44" fmla="*/ 2147483647 w 2110"/>
              <a:gd name="T45" fmla="*/ 2147483647 h 2534"/>
              <a:gd name="T46" fmla="*/ 2147483647 w 2110"/>
              <a:gd name="T47" fmla="*/ 2147483647 h 2534"/>
              <a:gd name="T48" fmla="*/ 2147483647 w 2110"/>
              <a:gd name="T49" fmla="*/ 2147483647 h 2534"/>
              <a:gd name="T50" fmla="*/ 2147483647 w 2110"/>
              <a:gd name="T51" fmla="*/ 2147483647 h 2534"/>
              <a:gd name="T52" fmla="*/ 2147483647 w 2110"/>
              <a:gd name="T53" fmla="*/ 2147483647 h 2534"/>
              <a:gd name="T54" fmla="*/ 2147483647 w 2110"/>
              <a:gd name="T55" fmla="*/ 2147483647 h 2534"/>
              <a:gd name="T56" fmla="*/ 2147483647 w 2110"/>
              <a:gd name="T57" fmla="*/ 2147483647 h 2534"/>
              <a:gd name="T58" fmla="*/ 2147483647 w 2110"/>
              <a:gd name="T59" fmla="*/ 2147483647 h 25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10"/>
              <a:gd name="T91" fmla="*/ 0 h 2534"/>
              <a:gd name="T92" fmla="*/ 2110 w 2110"/>
              <a:gd name="T93" fmla="*/ 2534 h 25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10" h="2534">
                <a:moveTo>
                  <a:pt x="0" y="0"/>
                </a:moveTo>
                <a:cubicBezTo>
                  <a:pt x="8" y="34"/>
                  <a:pt x="4" y="51"/>
                  <a:pt x="39" y="63"/>
                </a:cubicBezTo>
                <a:cubicBezTo>
                  <a:pt x="81" y="119"/>
                  <a:pt x="79" y="117"/>
                  <a:pt x="157" y="126"/>
                </a:cubicBezTo>
                <a:cubicBezTo>
                  <a:pt x="222" y="169"/>
                  <a:pt x="143" y="112"/>
                  <a:pt x="196" y="165"/>
                </a:cubicBezTo>
                <a:cubicBezTo>
                  <a:pt x="220" y="189"/>
                  <a:pt x="257" y="197"/>
                  <a:pt x="283" y="220"/>
                </a:cubicBezTo>
                <a:cubicBezTo>
                  <a:pt x="320" y="253"/>
                  <a:pt x="336" y="272"/>
                  <a:pt x="377" y="298"/>
                </a:cubicBezTo>
                <a:cubicBezTo>
                  <a:pt x="387" y="315"/>
                  <a:pt x="405" y="328"/>
                  <a:pt x="416" y="346"/>
                </a:cubicBezTo>
                <a:cubicBezTo>
                  <a:pt x="421" y="355"/>
                  <a:pt x="418" y="367"/>
                  <a:pt x="424" y="377"/>
                </a:cubicBezTo>
                <a:cubicBezTo>
                  <a:pt x="443" y="410"/>
                  <a:pt x="489" y="430"/>
                  <a:pt x="518" y="455"/>
                </a:cubicBezTo>
                <a:cubicBezTo>
                  <a:pt x="568" y="498"/>
                  <a:pt x="623" y="537"/>
                  <a:pt x="675" y="581"/>
                </a:cubicBezTo>
                <a:cubicBezTo>
                  <a:pt x="739" y="634"/>
                  <a:pt x="661" y="574"/>
                  <a:pt x="714" y="628"/>
                </a:cubicBezTo>
                <a:cubicBezTo>
                  <a:pt x="763" y="679"/>
                  <a:pt x="826" y="729"/>
                  <a:pt x="886" y="769"/>
                </a:cubicBezTo>
                <a:cubicBezTo>
                  <a:pt x="931" y="799"/>
                  <a:pt x="1000" y="870"/>
                  <a:pt x="1051" y="887"/>
                </a:cubicBezTo>
                <a:cubicBezTo>
                  <a:pt x="1094" y="901"/>
                  <a:pt x="1137" y="907"/>
                  <a:pt x="1177" y="934"/>
                </a:cubicBezTo>
                <a:cubicBezTo>
                  <a:pt x="1201" y="1010"/>
                  <a:pt x="1246" y="1072"/>
                  <a:pt x="1302" y="1130"/>
                </a:cubicBezTo>
                <a:cubicBezTo>
                  <a:pt x="1324" y="1195"/>
                  <a:pt x="1345" y="1255"/>
                  <a:pt x="1373" y="1318"/>
                </a:cubicBezTo>
                <a:cubicBezTo>
                  <a:pt x="1400" y="1380"/>
                  <a:pt x="1420" y="1449"/>
                  <a:pt x="1459" y="1506"/>
                </a:cubicBezTo>
                <a:cubicBezTo>
                  <a:pt x="1461" y="1514"/>
                  <a:pt x="1462" y="1522"/>
                  <a:pt x="1467" y="1530"/>
                </a:cubicBezTo>
                <a:cubicBezTo>
                  <a:pt x="1483" y="1557"/>
                  <a:pt x="1507" y="1579"/>
                  <a:pt x="1522" y="1608"/>
                </a:cubicBezTo>
                <a:cubicBezTo>
                  <a:pt x="1549" y="1663"/>
                  <a:pt x="1572" y="1705"/>
                  <a:pt x="1585" y="1765"/>
                </a:cubicBezTo>
                <a:cubicBezTo>
                  <a:pt x="1587" y="1796"/>
                  <a:pt x="1584" y="1828"/>
                  <a:pt x="1592" y="1859"/>
                </a:cubicBezTo>
                <a:cubicBezTo>
                  <a:pt x="1597" y="1879"/>
                  <a:pt x="1614" y="1895"/>
                  <a:pt x="1624" y="1914"/>
                </a:cubicBezTo>
                <a:cubicBezTo>
                  <a:pt x="1654" y="1970"/>
                  <a:pt x="1666" y="2035"/>
                  <a:pt x="1726" y="2063"/>
                </a:cubicBezTo>
                <a:cubicBezTo>
                  <a:pt x="1740" y="2082"/>
                  <a:pt x="1759" y="2098"/>
                  <a:pt x="1773" y="2118"/>
                </a:cubicBezTo>
                <a:cubicBezTo>
                  <a:pt x="1777" y="2124"/>
                  <a:pt x="1776" y="2134"/>
                  <a:pt x="1781" y="2142"/>
                </a:cubicBezTo>
                <a:cubicBezTo>
                  <a:pt x="1790" y="2158"/>
                  <a:pt x="1812" y="2189"/>
                  <a:pt x="1812" y="2189"/>
                </a:cubicBezTo>
                <a:cubicBezTo>
                  <a:pt x="1825" y="2242"/>
                  <a:pt x="1843" y="2271"/>
                  <a:pt x="1898" y="2291"/>
                </a:cubicBezTo>
                <a:cubicBezTo>
                  <a:pt x="1927" y="2334"/>
                  <a:pt x="1958" y="2375"/>
                  <a:pt x="1992" y="2416"/>
                </a:cubicBezTo>
                <a:cubicBezTo>
                  <a:pt x="2005" y="2432"/>
                  <a:pt x="2009" y="2456"/>
                  <a:pt x="2024" y="2471"/>
                </a:cubicBezTo>
                <a:cubicBezTo>
                  <a:pt x="2049" y="2496"/>
                  <a:pt x="2084" y="2508"/>
                  <a:pt x="2110" y="2534"/>
                </a:cubicBezTo>
              </a:path>
            </a:pathLst>
          </a:custGeom>
          <a:noFill/>
          <a:ln w="76200">
            <a:solidFill>
              <a:srgbClr val="800080"/>
            </a:solidFill>
            <a:round/>
            <a:headEnd/>
            <a:tailEnd type="triangle" w="med" len="me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lIns="91275" tIns="45638" rIns="91275" bIns="45638"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69320" name="Freeform 8"/>
          <p:cNvSpPr>
            <a:spLocks/>
          </p:cNvSpPr>
          <p:nvPr/>
        </p:nvSpPr>
        <p:spPr bwMode="auto">
          <a:xfrm>
            <a:off x="3848100" y="3922759"/>
            <a:ext cx="3390900" cy="460283"/>
          </a:xfrm>
          <a:custGeom>
            <a:avLst/>
            <a:gdLst>
              <a:gd name="T0" fmla="*/ 2147483647 w 2211"/>
              <a:gd name="T1" fmla="*/ 2147483647 h 2510"/>
              <a:gd name="T2" fmla="*/ 2147483647 w 2211"/>
              <a:gd name="T3" fmla="*/ 2147483647 h 2510"/>
              <a:gd name="T4" fmla="*/ 2147483647 w 2211"/>
              <a:gd name="T5" fmla="*/ 2147483647 h 2510"/>
              <a:gd name="T6" fmla="*/ 2147483647 w 2211"/>
              <a:gd name="T7" fmla="*/ 2147483647 h 2510"/>
              <a:gd name="T8" fmla="*/ 2147483647 w 2211"/>
              <a:gd name="T9" fmla="*/ 2147483647 h 2510"/>
              <a:gd name="T10" fmla="*/ 2147483647 w 2211"/>
              <a:gd name="T11" fmla="*/ 2147483647 h 2510"/>
              <a:gd name="T12" fmla="*/ 2147483647 w 2211"/>
              <a:gd name="T13" fmla="*/ 2147483647 h 2510"/>
              <a:gd name="T14" fmla="*/ 2147483647 w 2211"/>
              <a:gd name="T15" fmla="*/ 2147483647 h 2510"/>
              <a:gd name="T16" fmla="*/ 2147483647 w 2211"/>
              <a:gd name="T17" fmla="*/ 2147483647 h 2510"/>
              <a:gd name="T18" fmla="*/ 2147483647 w 2211"/>
              <a:gd name="T19" fmla="*/ 2147483647 h 2510"/>
              <a:gd name="T20" fmla="*/ 2147483647 w 2211"/>
              <a:gd name="T21" fmla="*/ 2147483647 h 2510"/>
              <a:gd name="T22" fmla="*/ 2147483647 w 2211"/>
              <a:gd name="T23" fmla="*/ 2147483647 h 2510"/>
              <a:gd name="T24" fmla="*/ 2147483647 w 2211"/>
              <a:gd name="T25" fmla="*/ 2147483647 h 2510"/>
              <a:gd name="T26" fmla="*/ 2147483647 w 2211"/>
              <a:gd name="T27" fmla="*/ 2147483647 h 2510"/>
              <a:gd name="T28" fmla="*/ 2147483647 w 2211"/>
              <a:gd name="T29" fmla="*/ 2147483647 h 2510"/>
              <a:gd name="T30" fmla="*/ 2147483647 w 2211"/>
              <a:gd name="T31" fmla="*/ 2147483647 h 2510"/>
              <a:gd name="T32" fmla="*/ 2147483647 w 2211"/>
              <a:gd name="T33" fmla="*/ 2147483647 h 2510"/>
              <a:gd name="T34" fmla="*/ 2147483647 w 2211"/>
              <a:gd name="T35" fmla="*/ 2147483647 h 2510"/>
              <a:gd name="T36" fmla="*/ 2147483647 w 2211"/>
              <a:gd name="T37" fmla="*/ 2147483647 h 2510"/>
              <a:gd name="T38" fmla="*/ 2147483647 w 2211"/>
              <a:gd name="T39" fmla="*/ 2147483647 h 2510"/>
              <a:gd name="T40" fmla="*/ 2147483647 w 2211"/>
              <a:gd name="T41" fmla="*/ 2147483647 h 2510"/>
              <a:gd name="T42" fmla="*/ 2147483647 w 2211"/>
              <a:gd name="T43" fmla="*/ 2147483647 h 2510"/>
              <a:gd name="T44" fmla="*/ 2147483647 w 2211"/>
              <a:gd name="T45" fmla="*/ 2147483647 h 2510"/>
              <a:gd name="T46" fmla="*/ 2147483647 w 2211"/>
              <a:gd name="T47" fmla="*/ 2147483647 h 2510"/>
              <a:gd name="T48" fmla="*/ 2147483647 w 2211"/>
              <a:gd name="T49" fmla="*/ 2147483647 h 2510"/>
              <a:gd name="T50" fmla="*/ 2147483647 w 2211"/>
              <a:gd name="T51" fmla="*/ 2147483647 h 2510"/>
              <a:gd name="T52" fmla="*/ 2147483647 w 2211"/>
              <a:gd name="T53" fmla="*/ 2147483647 h 2510"/>
              <a:gd name="T54" fmla="*/ 2147483647 w 2211"/>
              <a:gd name="T55" fmla="*/ 2147483647 h 2510"/>
              <a:gd name="T56" fmla="*/ 2147483647 w 2211"/>
              <a:gd name="T57" fmla="*/ 2147483647 h 2510"/>
              <a:gd name="T58" fmla="*/ 2147483647 w 2211"/>
              <a:gd name="T59" fmla="*/ 2147483647 h 2510"/>
              <a:gd name="T60" fmla="*/ 0 w 2211"/>
              <a:gd name="T61" fmla="*/ 2147483647 h 25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11"/>
              <a:gd name="T94" fmla="*/ 0 h 2510"/>
              <a:gd name="T95" fmla="*/ 2211 w 2211"/>
              <a:gd name="T96" fmla="*/ 2510 h 251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11" h="2510">
                <a:moveTo>
                  <a:pt x="2211" y="2510"/>
                </a:moveTo>
                <a:cubicBezTo>
                  <a:pt x="2177" y="2499"/>
                  <a:pt x="2176" y="2477"/>
                  <a:pt x="2149" y="2456"/>
                </a:cubicBezTo>
                <a:cubicBezTo>
                  <a:pt x="2134" y="2444"/>
                  <a:pt x="2102" y="2424"/>
                  <a:pt x="2102" y="2424"/>
                </a:cubicBezTo>
                <a:cubicBezTo>
                  <a:pt x="2090" y="2407"/>
                  <a:pt x="2073" y="2394"/>
                  <a:pt x="2062" y="2377"/>
                </a:cubicBezTo>
                <a:cubicBezTo>
                  <a:pt x="2057" y="2370"/>
                  <a:pt x="2058" y="2361"/>
                  <a:pt x="2055" y="2354"/>
                </a:cubicBezTo>
                <a:cubicBezTo>
                  <a:pt x="2037" y="2317"/>
                  <a:pt x="2018" y="2279"/>
                  <a:pt x="2000" y="2244"/>
                </a:cubicBezTo>
                <a:cubicBezTo>
                  <a:pt x="1972" y="2190"/>
                  <a:pt x="1949" y="2146"/>
                  <a:pt x="1937" y="2087"/>
                </a:cubicBezTo>
                <a:cubicBezTo>
                  <a:pt x="1926" y="1970"/>
                  <a:pt x="1920" y="1904"/>
                  <a:pt x="1913" y="1773"/>
                </a:cubicBezTo>
                <a:cubicBezTo>
                  <a:pt x="1911" y="1752"/>
                  <a:pt x="1896" y="1648"/>
                  <a:pt x="1890" y="1640"/>
                </a:cubicBezTo>
                <a:cubicBezTo>
                  <a:pt x="1864" y="1606"/>
                  <a:pt x="1844" y="1571"/>
                  <a:pt x="1819" y="1538"/>
                </a:cubicBezTo>
                <a:cubicBezTo>
                  <a:pt x="1812" y="1522"/>
                  <a:pt x="1790" y="1466"/>
                  <a:pt x="1788" y="1452"/>
                </a:cubicBezTo>
                <a:cubicBezTo>
                  <a:pt x="1787" y="1448"/>
                  <a:pt x="1779" y="1398"/>
                  <a:pt x="1772" y="1389"/>
                </a:cubicBezTo>
                <a:cubicBezTo>
                  <a:pt x="1758" y="1371"/>
                  <a:pt x="1725" y="1342"/>
                  <a:pt x="1725" y="1342"/>
                </a:cubicBezTo>
                <a:cubicBezTo>
                  <a:pt x="1709" y="1296"/>
                  <a:pt x="1673" y="1266"/>
                  <a:pt x="1655" y="1224"/>
                </a:cubicBezTo>
                <a:cubicBezTo>
                  <a:pt x="1635" y="1180"/>
                  <a:pt x="1619" y="1135"/>
                  <a:pt x="1600" y="1091"/>
                </a:cubicBezTo>
                <a:cubicBezTo>
                  <a:pt x="1595" y="1080"/>
                  <a:pt x="1591" y="1068"/>
                  <a:pt x="1584" y="1059"/>
                </a:cubicBezTo>
                <a:cubicBezTo>
                  <a:pt x="1570" y="1041"/>
                  <a:pt x="1537" y="1012"/>
                  <a:pt x="1537" y="1012"/>
                </a:cubicBezTo>
                <a:cubicBezTo>
                  <a:pt x="1521" y="966"/>
                  <a:pt x="1489" y="975"/>
                  <a:pt x="1451" y="957"/>
                </a:cubicBezTo>
                <a:cubicBezTo>
                  <a:pt x="1399" y="931"/>
                  <a:pt x="1364" y="884"/>
                  <a:pt x="1317" y="855"/>
                </a:cubicBezTo>
                <a:cubicBezTo>
                  <a:pt x="1295" y="841"/>
                  <a:pt x="1222" y="805"/>
                  <a:pt x="1207" y="785"/>
                </a:cubicBezTo>
                <a:cubicBezTo>
                  <a:pt x="1177" y="745"/>
                  <a:pt x="1130" y="658"/>
                  <a:pt x="1082" y="644"/>
                </a:cubicBezTo>
                <a:cubicBezTo>
                  <a:pt x="1060" y="615"/>
                  <a:pt x="1028" y="595"/>
                  <a:pt x="1011" y="565"/>
                </a:cubicBezTo>
                <a:cubicBezTo>
                  <a:pt x="990" y="529"/>
                  <a:pt x="964" y="484"/>
                  <a:pt x="925" y="471"/>
                </a:cubicBezTo>
                <a:cubicBezTo>
                  <a:pt x="889" y="442"/>
                  <a:pt x="851" y="419"/>
                  <a:pt x="815" y="393"/>
                </a:cubicBezTo>
                <a:cubicBezTo>
                  <a:pt x="801" y="353"/>
                  <a:pt x="784" y="352"/>
                  <a:pt x="753" y="330"/>
                </a:cubicBezTo>
                <a:cubicBezTo>
                  <a:pt x="679" y="276"/>
                  <a:pt x="620" y="187"/>
                  <a:pt x="533" y="157"/>
                </a:cubicBezTo>
                <a:cubicBezTo>
                  <a:pt x="490" y="126"/>
                  <a:pt x="464" y="105"/>
                  <a:pt x="415" y="95"/>
                </a:cubicBezTo>
                <a:cubicBezTo>
                  <a:pt x="399" y="87"/>
                  <a:pt x="384" y="77"/>
                  <a:pt x="368" y="71"/>
                </a:cubicBezTo>
                <a:cubicBezTo>
                  <a:pt x="358" y="66"/>
                  <a:pt x="346" y="67"/>
                  <a:pt x="337" y="63"/>
                </a:cubicBezTo>
                <a:cubicBezTo>
                  <a:pt x="319" y="55"/>
                  <a:pt x="307" y="38"/>
                  <a:pt x="290" y="32"/>
                </a:cubicBezTo>
                <a:cubicBezTo>
                  <a:pt x="208" y="0"/>
                  <a:pt x="79" y="8"/>
                  <a:pt x="0" y="8"/>
                </a:cubicBezTo>
              </a:path>
            </a:pathLst>
          </a:custGeom>
          <a:noFill/>
          <a:ln w="76200">
            <a:solidFill>
              <a:srgbClr val="FF0000"/>
            </a:solidFill>
            <a:round/>
            <a:headEnd/>
            <a:tailEnd type="triangle" w="med" len="me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lIns="91275" tIns="45638" rIns="91275" bIns="45638"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69321" name="Freeform 9"/>
          <p:cNvSpPr>
            <a:spLocks/>
          </p:cNvSpPr>
          <p:nvPr/>
        </p:nvSpPr>
        <p:spPr bwMode="auto">
          <a:xfrm>
            <a:off x="3897348" y="3009946"/>
            <a:ext cx="1741487" cy="460283"/>
          </a:xfrm>
          <a:custGeom>
            <a:avLst/>
            <a:gdLst>
              <a:gd name="T0" fmla="*/ 0 w 1176"/>
              <a:gd name="T1" fmla="*/ 0 h 816"/>
              <a:gd name="T2" fmla="*/ 2147483647 w 1176"/>
              <a:gd name="T3" fmla="*/ 2147483647 h 816"/>
              <a:gd name="T4" fmla="*/ 2147483647 w 1176"/>
              <a:gd name="T5" fmla="*/ 2147483647 h 816"/>
              <a:gd name="T6" fmla="*/ 2147483647 w 1176"/>
              <a:gd name="T7" fmla="*/ 2147483647 h 816"/>
              <a:gd name="T8" fmla="*/ 2147483647 w 1176"/>
              <a:gd name="T9" fmla="*/ 2147483647 h 816"/>
              <a:gd name="T10" fmla="*/ 2147483647 w 1176"/>
              <a:gd name="T11" fmla="*/ 2147483647 h 816"/>
              <a:gd name="T12" fmla="*/ 2147483647 w 1176"/>
              <a:gd name="T13" fmla="*/ 2147483647 h 816"/>
              <a:gd name="T14" fmla="*/ 2147483647 w 1176"/>
              <a:gd name="T15" fmla="*/ 2147483647 h 816"/>
              <a:gd name="T16" fmla="*/ 2147483647 w 1176"/>
              <a:gd name="T17" fmla="*/ 2147483647 h 816"/>
              <a:gd name="T18" fmla="*/ 2147483647 w 1176"/>
              <a:gd name="T19" fmla="*/ 2147483647 h 816"/>
              <a:gd name="T20" fmla="*/ 2147483647 w 1176"/>
              <a:gd name="T21" fmla="*/ 2147483647 h 816"/>
              <a:gd name="T22" fmla="*/ 2147483647 w 1176"/>
              <a:gd name="T23" fmla="*/ 2147483647 h 816"/>
              <a:gd name="T24" fmla="*/ 2147483647 w 1176"/>
              <a:gd name="T25" fmla="*/ 2147483647 h 816"/>
              <a:gd name="T26" fmla="*/ 2147483647 w 1176"/>
              <a:gd name="T27" fmla="*/ 2147483647 h 816"/>
              <a:gd name="T28" fmla="*/ 2147483647 w 1176"/>
              <a:gd name="T29" fmla="*/ 2147483647 h 816"/>
              <a:gd name="T30" fmla="*/ 2147483647 w 1176"/>
              <a:gd name="T31" fmla="*/ 2147483647 h 816"/>
              <a:gd name="T32" fmla="*/ 2147483647 w 1176"/>
              <a:gd name="T33" fmla="*/ 2147483647 h 816"/>
              <a:gd name="T34" fmla="*/ 2147483647 w 1176"/>
              <a:gd name="T35" fmla="*/ 2147483647 h 816"/>
              <a:gd name="T36" fmla="*/ 2147483647 w 1176"/>
              <a:gd name="T37" fmla="*/ 2147483647 h 816"/>
              <a:gd name="T38" fmla="*/ 2147483647 w 1176"/>
              <a:gd name="T39" fmla="*/ 2147483647 h 816"/>
              <a:gd name="T40" fmla="*/ 2147483647 w 1176"/>
              <a:gd name="T41" fmla="*/ 2147483647 h 8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76"/>
              <a:gd name="T64" fmla="*/ 0 h 816"/>
              <a:gd name="T65" fmla="*/ 1176 w 1176"/>
              <a:gd name="T66" fmla="*/ 816 h 8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76" h="816">
                <a:moveTo>
                  <a:pt x="0" y="0"/>
                </a:moveTo>
                <a:cubicBezTo>
                  <a:pt x="101" y="20"/>
                  <a:pt x="205" y="1"/>
                  <a:pt x="306" y="31"/>
                </a:cubicBezTo>
                <a:cubicBezTo>
                  <a:pt x="343" y="56"/>
                  <a:pt x="390" y="68"/>
                  <a:pt x="424" y="102"/>
                </a:cubicBezTo>
                <a:cubicBezTo>
                  <a:pt x="460" y="138"/>
                  <a:pt x="441" y="128"/>
                  <a:pt x="478" y="141"/>
                </a:cubicBezTo>
                <a:cubicBezTo>
                  <a:pt x="486" y="149"/>
                  <a:pt x="492" y="158"/>
                  <a:pt x="502" y="165"/>
                </a:cubicBezTo>
                <a:cubicBezTo>
                  <a:pt x="508" y="169"/>
                  <a:pt x="519" y="166"/>
                  <a:pt x="525" y="173"/>
                </a:cubicBezTo>
                <a:cubicBezTo>
                  <a:pt x="533" y="183"/>
                  <a:pt x="533" y="200"/>
                  <a:pt x="541" y="212"/>
                </a:cubicBezTo>
                <a:cubicBezTo>
                  <a:pt x="549" y="224"/>
                  <a:pt x="564" y="231"/>
                  <a:pt x="573" y="243"/>
                </a:cubicBezTo>
                <a:cubicBezTo>
                  <a:pt x="587" y="262"/>
                  <a:pt x="592" y="291"/>
                  <a:pt x="612" y="306"/>
                </a:cubicBezTo>
                <a:cubicBezTo>
                  <a:pt x="633" y="321"/>
                  <a:pt x="675" y="353"/>
                  <a:pt x="675" y="353"/>
                </a:cubicBezTo>
                <a:cubicBezTo>
                  <a:pt x="679" y="359"/>
                  <a:pt x="700" y="394"/>
                  <a:pt x="706" y="400"/>
                </a:cubicBezTo>
                <a:cubicBezTo>
                  <a:pt x="725" y="419"/>
                  <a:pt x="755" y="428"/>
                  <a:pt x="776" y="447"/>
                </a:cubicBezTo>
                <a:cubicBezTo>
                  <a:pt x="834" y="498"/>
                  <a:pt x="817" y="504"/>
                  <a:pt x="902" y="533"/>
                </a:cubicBezTo>
                <a:cubicBezTo>
                  <a:pt x="917" y="538"/>
                  <a:pt x="935" y="539"/>
                  <a:pt x="949" y="549"/>
                </a:cubicBezTo>
                <a:cubicBezTo>
                  <a:pt x="964" y="559"/>
                  <a:pt x="996" y="580"/>
                  <a:pt x="996" y="580"/>
                </a:cubicBezTo>
                <a:cubicBezTo>
                  <a:pt x="1006" y="596"/>
                  <a:pt x="1013" y="614"/>
                  <a:pt x="1027" y="628"/>
                </a:cubicBezTo>
                <a:cubicBezTo>
                  <a:pt x="1035" y="635"/>
                  <a:pt x="1044" y="642"/>
                  <a:pt x="1051" y="651"/>
                </a:cubicBezTo>
                <a:cubicBezTo>
                  <a:pt x="1062" y="665"/>
                  <a:pt x="1076" y="680"/>
                  <a:pt x="1082" y="698"/>
                </a:cubicBezTo>
                <a:cubicBezTo>
                  <a:pt x="1084" y="706"/>
                  <a:pt x="1084" y="715"/>
                  <a:pt x="1090" y="722"/>
                </a:cubicBezTo>
                <a:cubicBezTo>
                  <a:pt x="1120" y="761"/>
                  <a:pt x="1128" y="763"/>
                  <a:pt x="1161" y="784"/>
                </a:cubicBezTo>
                <a:cubicBezTo>
                  <a:pt x="1170" y="811"/>
                  <a:pt x="1163" y="801"/>
                  <a:pt x="1176" y="816"/>
                </a:cubicBezTo>
              </a:path>
            </a:pathLst>
          </a:custGeom>
          <a:noFill/>
          <a:ln w="76200">
            <a:solidFill>
              <a:srgbClr val="FF8000"/>
            </a:solidFill>
            <a:round/>
            <a:headEnd/>
            <a:tailEnd type="triangle" w="med" len="me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lIns="91275" tIns="45638" rIns="91275" bIns="45638"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69322" name="Freeform 10"/>
          <p:cNvSpPr>
            <a:spLocks/>
          </p:cNvSpPr>
          <p:nvPr/>
        </p:nvSpPr>
        <p:spPr bwMode="auto">
          <a:xfrm>
            <a:off x="6019800" y="4799058"/>
            <a:ext cx="1143000" cy="460283"/>
          </a:xfrm>
          <a:custGeom>
            <a:avLst/>
            <a:gdLst>
              <a:gd name="T0" fmla="*/ 0 w 682"/>
              <a:gd name="T1" fmla="*/ 0 h 1310"/>
              <a:gd name="T2" fmla="*/ 2147483647 w 682"/>
              <a:gd name="T3" fmla="*/ 2147483647 h 1310"/>
              <a:gd name="T4" fmla="*/ 2147483647 w 682"/>
              <a:gd name="T5" fmla="*/ 2147483647 h 1310"/>
              <a:gd name="T6" fmla="*/ 2147483647 w 682"/>
              <a:gd name="T7" fmla="*/ 2147483647 h 1310"/>
              <a:gd name="T8" fmla="*/ 2147483647 w 682"/>
              <a:gd name="T9" fmla="*/ 2147483647 h 1310"/>
              <a:gd name="T10" fmla="*/ 2147483647 w 682"/>
              <a:gd name="T11" fmla="*/ 2147483647 h 1310"/>
              <a:gd name="T12" fmla="*/ 2147483647 w 682"/>
              <a:gd name="T13" fmla="*/ 2147483647 h 1310"/>
              <a:gd name="T14" fmla="*/ 2147483647 w 682"/>
              <a:gd name="T15" fmla="*/ 2147483647 h 1310"/>
              <a:gd name="T16" fmla="*/ 2147483647 w 682"/>
              <a:gd name="T17" fmla="*/ 2147483647 h 1310"/>
              <a:gd name="T18" fmla="*/ 2147483647 w 682"/>
              <a:gd name="T19" fmla="*/ 2147483647 h 1310"/>
              <a:gd name="T20" fmla="*/ 2147483647 w 682"/>
              <a:gd name="T21" fmla="*/ 2147483647 h 1310"/>
              <a:gd name="T22" fmla="*/ 2147483647 w 682"/>
              <a:gd name="T23" fmla="*/ 2147483647 h 1310"/>
              <a:gd name="T24" fmla="*/ 2147483647 w 682"/>
              <a:gd name="T25" fmla="*/ 2147483647 h 13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2"/>
              <a:gd name="T40" fmla="*/ 0 h 1310"/>
              <a:gd name="T41" fmla="*/ 682 w 682"/>
              <a:gd name="T42" fmla="*/ 1310 h 13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2" h="1310">
                <a:moveTo>
                  <a:pt x="0" y="0"/>
                </a:moveTo>
                <a:cubicBezTo>
                  <a:pt x="9" y="71"/>
                  <a:pt x="1" y="97"/>
                  <a:pt x="55" y="142"/>
                </a:cubicBezTo>
                <a:cubicBezTo>
                  <a:pt x="80" y="162"/>
                  <a:pt x="93" y="178"/>
                  <a:pt x="125" y="189"/>
                </a:cubicBezTo>
                <a:cubicBezTo>
                  <a:pt x="151" y="240"/>
                  <a:pt x="162" y="296"/>
                  <a:pt x="196" y="345"/>
                </a:cubicBezTo>
                <a:cubicBezTo>
                  <a:pt x="208" y="394"/>
                  <a:pt x="235" y="447"/>
                  <a:pt x="259" y="494"/>
                </a:cubicBezTo>
                <a:cubicBezTo>
                  <a:pt x="267" y="536"/>
                  <a:pt x="278" y="585"/>
                  <a:pt x="306" y="620"/>
                </a:cubicBezTo>
                <a:cubicBezTo>
                  <a:pt x="321" y="640"/>
                  <a:pt x="346" y="653"/>
                  <a:pt x="361" y="675"/>
                </a:cubicBezTo>
                <a:cubicBezTo>
                  <a:pt x="403" y="734"/>
                  <a:pt x="451" y="786"/>
                  <a:pt x="494" y="847"/>
                </a:cubicBezTo>
                <a:cubicBezTo>
                  <a:pt x="515" y="911"/>
                  <a:pt x="532" y="978"/>
                  <a:pt x="549" y="1044"/>
                </a:cubicBezTo>
                <a:cubicBezTo>
                  <a:pt x="554" y="1064"/>
                  <a:pt x="560" y="1103"/>
                  <a:pt x="572" y="1122"/>
                </a:cubicBezTo>
                <a:cubicBezTo>
                  <a:pt x="585" y="1142"/>
                  <a:pt x="605" y="1157"/>
                  <a:pt x="620" y="1177"/>
                </a:cubicBezTo>
                <a:cubicBezTo>
                  <a:pt x="632" y="1215"/>
                  <a:pt x="639" y="1238"/>
                  <a:pt x="659" y="1271"/>
                </a:cubicBezTo>
                <a:cubicBezTo>
                  <a:pt x="666" y="1283"/>
                  <a:pt x="682" y="1310"/>
                  <a:pt x="682" y="1310"/>
                </a:cubicBezTo>
              </a:path>
            </a:pathLst>
          </a:custGeom>
          <a:noFill/>
          <a:ln w="76200">
            <a:solidFill>
              <a:srgbClr val="FF8000"/>
            </a:solidFill>
            <a:round/>
            <a:headEnd/>
            <a:tailEnd type="triangle" w="med" len="me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lIns="91275" tIns="45638" rIns="91275" bIns="45638"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nvGrpSpPr>
          <p:cNvPr id="3" name="Group 1068"/>
          <p:cNvGrpSpPr>
            <a:grpSpLocks/>
          </p:cNvGrpSpPr>
          <p:nvPr/>
        </p:nvGrpSpPr>
        <p:grpSpPr bwMode="auto">
          <a:xfrm>
            <a:off x="7162800" y="3830011"/>
            <a:ext cx="1981200" cy="536576"/>
            <a:chOff x="4512" y="2316"/>
            <a:chExt cx="1056" cy="260"/>
          </a:xfrm>
        </p:grpSpPr>
        <p:sp>
          <p:nvSpPr>
            <p:cNvPr id="2" name="AutoShape 11"/>
            <p:cNvSpPr>
              <a:spLocks noChangeArrowheads="1"/>
            </p:cNvSpPr>
            <p:nvPr/>
          </p:nvSpPr>
          <p:spPr bwMode="auto">
            <a:xfrm>
              <a:off x="4512" y="2328"/>
              <a:ext cx="1056" cy="248"/>
            </a:xfrm>
            <a:prstGeom prst="roundRect">
              <a:avLst>
                <a:gd name="adj" fmla="val 16667"/>
              </a:avLst>
            </a:prstGeom>
            <a:noFill/>
            <a:ln w="76200">
              <a:solidFill>
                <a:srgbClr val="FF5050"/>
              </a:solidFill>
              <a:round/>
              <a:headEnd/>
              <a:tailEnd/>
            </a:ln>
            <a:effectLst>
              <a:outerShdw dist="35921" dir="2700000" algn="ctr" rotWithShape="0">
                <a:schemeClr val="bg2">
                  <a:alpha val="50000"/>
                </a:schemeClr>
              </a:outerShdw>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5050"/>
                </a:solidFill>
                <a:effectLst>
                  <a:outerShdw blurRad="38100" dist="38100" dir="2700000" algn="tl">
                    <a:srgbClr val="000000"/>
                  </a:outerShdw>
                </a:effectLst>
                <a:uLnTx/>
                <a:uFillTx/>
                <a:latin typeface="Arial" panose="020B0604020202020204" pitchFamily="34" charset="0"/>
                <a:ea typeface="ＭＳ Ｐゴシック" charset="-128"/>
                <a:cs typeface="Arial" panose="020B0604020202020204" pitchFamily="34" charset="0"/>
              </a:endParaRPr>
            </a:p>
          </p:txBody>
        </p:sp>
        <p:sp>
          <p:nvSpPr>
            <p:cNvPr id="6" name="Text Box 12"/>
            <p:cNvSpPr txBox="1">
              <a:spLocks noChangeArrowheads="1"/>
            </p:cNvSpPr>
            <p:nvPr/>
          </p:nvSpPr>
          <p:spPr bwMode="auto">
            <a:xfrm>
              <a:off x="4512" y="2316"/>
              <a:ext cx="458" cy="224"/>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5050"/>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الجمعة</a:t>
              </a:r>
              <a:endParaRPr kumimoji="0" lang="en-US" sz="2400" b="0" i="0" u="none" strike="noStrike" kern="1200" cap="none" spc="0" normalizeH="0" baseline="0" noProof="0" dirty="0">
                <a:ln>
                  <a:noFill/>
                </a:ln>
                <a:solidFill>
                  <a:srgbClr val="FF505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grpSp>
      <p:grpSp>
        <p:nvGrpSpPr>
          <p:cNvPr id="4" name="Group 1067"/>
          <p:cNvGrpSpPr>
            <a:grpSpLocks/>
          </p:cNvGrpSpPr>
          <p:nvPr/>
        </p:nvGrpSpPr>
        <p:grpSpPr bwMode="auto">
          <a:xfrm>
            <a:off x="457201" y="4119565"/>
            <a:ext cx="2133600" cy="517525"/>
            <a:chOff x="288" y="2528"/>
            <a:chExt cx="1200" cy="326"/>
          </a:xfrm>
        </p:grpSpPr>
        <p:sp>
          <p:nvSpPr>
            <p:cNvPr id="370732" name="AutoShape 11"/>
            <p:cNvSpPr>
              <a:spLocks noChangeArrowheads="1"/>
            </p:cNvSpPr>
            <p:nvPr/>
          </p:nvSpPr>
          <p:spPr bwMode="auto">
            <a:xfrm>
              <a:off x="288" y="2532"/>
              <a:ext cx="1200" cy="322"/>
            </a:xfrm>
            <a:prstGeom prst="roundRect">
              <a:avLst>
                <a:gd name="adj" fmla="val 16667"/>
              </a:avLst>
            </a:prstGeom>
            <a:noFill/>
            <a:ln w="76200">
              <a:solidFill>
                <a:schemeClr val="bg1">
                  <a:lumMod val="50000"/>
                </a:schemeClr>
              </a:solidFill>
              <a:round/>
              <a:headEnd/>
              <a:tailEn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7" name="Text Box 12"/>
            <p:cNvSpPr txBox="1">
              <a:spLocks noChangeArrowheads="1"/>
            </p:cNvSpPr>
            <p:nvPr/>
          </p:nvSpPr>
          <p:spPr bwMode="auto">
            <a:xfrm>
              <a:off x="293" y="2528"/>
              <a:ext cx="1051" cy="291"/>
            </a:xfrm>
            <a:prstGeom prst="rect">
              <a:avLst/>
            </a:prstGeom>
            <a:noFill/>
            <a:ln w="9525">
              <a:solidFill>
                <a:schemeClr val="bg1">
                  <a:lumMod val="50000"/>
                </a:schemeClr>
              </a:solid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0000FF">
                      <a:lumMod val="50000"/>
                    </a:srgbClr>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الخميس</a:t>
              </a:r>
              <a:endParaRPr kumimoji="0" lang="en-US" sz="2400" b="0" i="0" u="none" strike="noStrike" kern="1200" cap="none" spc="0" normalizeH="0" baseline="0" noProof="0" dirty="0">
                <a:ln>
                  <a:noFill/>
                </a:ln>
                <a:solidFill>
                  <a:srgbClr val="0000FF">
                    <a:lumMod val="50000"/>
                  </a:srgbClr>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grpSp>
      <p:grpSp>
        <p:nvGrpSpPr>
          <p:cNvPr id="5" name="Group 1064"/>
          <p:cNvGrpSpPr>
            <a:grpSpLocks/>
          </p:cNvGrpSpPr>
          <p:nvPr/>
        </p:nvGrpSpPr>
        <p:grpSpPr bwMode="auto">
          <a:xfrm>
            <a:off x="457200" y="6093036"/>
            <a:ext cx="3962400" cy="543672"/>
            <a:chOff x="384" y="3731"/>
            <a:chExt cx="2352" cy="469"/>
          </a:xfrm>
        </p:grpSpPr>
        <p:sp>
          <p:nvSpPr>
            <p:cNvPr id="572459" name="AutoShape 11"/>
            <p:cNvSpPr>
              <a:spLocks noChangeArrowheads="1"/>
            </p:cNvSpPr>
            <p:nvPr/>
          </p:nvSpPr>
          <p:spPr bwMode="auto">
            <a:xfrm>
              <a:off x="384" y="3759"/>
              <a:ext cx="2352" cy="441"/>
            </a:xfrm>
            <a:prstGeom prst="roundRect">
              <a:avLst>
                <a:gd name="adj" fmla="val 16667"/>
              </a:avLst>
            </a:prstGeom>
            <a:noFill/>
            <a:ln w="76200">
              <a:solidFill>
                <a:srgbClr val="008000"/>
              </a:solidFill>
              <a:round/>
              <a:headEnd/>
              <a:tailEn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8000"/>
                </a:solidFill>
                <a:effectLst/>
                <a:uLnTx/>
                <a:uFillTx/>
                <a:latin typeface="Arial" panose="020B0604020202020204" pitchFamily="34" charset="0"/>
                <a:cs typeface="Arial" panose="020B0604020202020204" pitchFamily="34" charset="0"/>
              </a:endParaRPr>
            </a:p>
          </p:txBody>
        </p:sp>
        <p:sp>
          <p:nvSpPr>
            <p:cNvPr id="40" name="Text Box 12"/>
            <p:cNvSpPr txBox="1">
              <a:spLocks noChangeArrowheads="1"/>
            </p:cNvSpPr>
            <p:nvPr/>
          </p:nvSpPr>
          <p:spPr bwMode="auto">
            <a:xfrm>
              <a:off x="384" y="3731"/>
              <a:ext cx="624" cy="398"/>
            </a:xfrm>
            <a:prstGeom prst="rect">
              <a:avLst/>
            </a:prstGeom>
            <a:noFill/>
            <a:ln w="9525">
              <a:noFill/>
              <a:miter lim="800000"/>
              <a:headEnd/>
              <a:tailEnd/>
            </a:ln>
            <a:effectLst>
              <a:outerShdw dist="35921" dir="2700000" algn="ctr" rotWithShape="0">
                <a:schemeClr val="bg2">
                  <a:alpha val="50000"/>
                </a:schemeClr>
              </a:outerShdw>
            </a:effectLst>
          </p:spPr>
          <p:txBody>
            <a:bodyPr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0080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الأحد</a:t>
              </a:r>
              <a:endParaRPr kumimoji="0" lang="en-US" sz="2400" b="0" i="0" u="none" strike="noStrike" kern="1200" cap="none" spc="0" normalizeH="0" baseline="0" noProof="0" dirty="0">
                <a:ln>
                  <a:noFill/>
                </a:ln>
                <a:solidFill>
                  <a:srgbClr val="00800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grpSp>
      <p:grpSp>
        <p:nvGrpSpPr>
          <p:cNvPr id="8" name="Group 23"/>
          <p:cNvGrpSpPr>
            <a:grpSpLocks/>
          </p:cNvGrpSpPr>
          <p:nvPr/>
        </p:nvGrpSpPr>
        <p:grpSpPr bwMode="auto">
          <a:xfrm>
            <a:off x="4800634" y="4911729"/>
            <a:ext cx="1752599" cy="525463"/>
            <a:chOff x="3216" y="3094"/>
            <a:chExt cx="1104" cy="331"/>
          </a:xfrm>
        </p:grpSpPr>
        <p:sp>
          <p:nvSpPr>
            <p:cNvPr id="572457" name="AutoShape 15"/>
            <p:cNvSpPr>
              <a:spLocks noChangeArrowheads="1"/>
            </p:cNvSpPr>
            <p:nvPr/>
          </p:nvSpPr>
          <p:spPr bwMode="auto">
            <a:xfrm>
              <a:off x="3216" y="3103"/>
              <a:ext cx="1104" cy="322"/>
            </a:xfrm>
            <a:prstGeom prst="roundRect">
              <a:avLst>
                <a:gd name="adj" fmla="val 16667"/>
              </a:avLst>
            </a:prstGeom>
            <a:noFill/>
            <a:ln w="76200">
              <a:solidFill>
                <a:srgbClr val="800080"/>
              </a:solidFill>
              <a:round/>
              <a:headEnd/>
              <a:tailEn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69328" name="Text Box 16"/>
            <p:cNvSpPr txBox="1">
              <a:spLocks noChangeArrowheads="1"/>
            </p:cNvSpPr>
            <p:nvPr/>
          </p:nvSpPr>
          <p:spPr bwMode="auto">
            <a:xfrm>
              <a:off x="3251" y="3094"/>
              <a:ext cx="430" cy="291"/>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800080"/>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الأحد</a:t>
              </a:r>
              <a:endParaRPr kumimoji="0" lang="en-US" sz="2400" b="0"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grpSp>
      <p:grpSp>
        <p:nvGrpSpPr>
          <p:cNvPr id="11" name="Group 21"/>
          <p:cNvGrpSpPr>
            <a:grpSpLocks/>
          </p:cNvGrpSpPr>
          <p:nvPr/>
        </p:nvGrpSpPr>
        <p:grpSpPr bwMode="auto">
          <a:xfrm>
            <a:off x="2362201" y="274639"/>
            <a:ext cx="2438400" cy="511175"/>
            <a:chOff x="1488" y="221"/>
            <a:chExt cx="1536" cy="322"/>
          </a:xfrm>
        </p:grpSpPr>
        <p:sp>
          <p:nvSpPr>
            <p:cNvPr id="572455" name="AutoShape 19"/>
            <p:cNvSpPr>
              <a:spLocks noChangeArrowheads="1"/>
            </p:cNvSpPr>
            <p:nvPr/>
          </p:nvSpPr>
          <p:spPr bwMode="auto">
            <a:xfrm>
              <a:off x="1488" y="221"/>
              <a:ext cx="1536" cy="322"/>
            </a:xfrm>
            <a:prstGeom prst="roundRect">
              <a:avLst>
                <a:gd name="adj" fmla="val 16667"/>
              </a:avLst>
            </a:prstGeom>
            <a:noFill/>
            <a:ln w="76200">
              <a:solidFill>
                <a:srgbClr val="FF0000"/>
              </a:solidFill>
              <a:round/>
              <a:headEnd/>
              <a:tailEn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69332" name="Text Box 20"/>
            <p:cNvSpPr txBox="1">
              <a:spLocks noChangeArrowheads="1"/>
            </p:cNvSpPr>
            <p:nvPr/>
          </p:nvSpPr>
          <p:spPr bwMode="auto">
            <a:xfrm>
              <a:off x="1621" y="239"/>
              <a:ext cx="506" cy="291"/>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ar-JO"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الإثنين</a:t>
              </a:r>
              <a:endParaRPr kumimoji="0" lang="en-US" sz="2400" b="0"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grpSp>
      <p:grpSp>
        <p:nvGrpSpPr>
          <p:cNvPr id="12" name="Group 27"/>
          <p:cNvGrpSpPr>
            <a:grpSpLocks/>
          </p:cNvGrpSpPr>
          <p:nvPr/>
        </p:nvGrpSpPr>
        <p:grpSpPr bwMode="auto">
          <a:xfrm>
            <a:off x="5334000" y="696948"/>
            <a:ext cx="1905000" cy="511175"/>
            <a:chOff x="3360" y="487"/>
            <a:chExt cx="1200" cy="322"/>
          </a:xfrm>
        </p:grpSpPr>
        <p:sp>
          <p:nvSpPr>
            <p:cNvPr id="572453" name="AutoShape 25"/>
            <p:cNvSpPr>
              <a:spLocks noChangeArrowheads="1"/>
            </p:cNvSpPr>
            <p:nvPr/>
          </p:nvSpPr>
          <p:spPr bwMode="auto">
            <a:xfrm>
              <a:off x="3360" y="487"/>
              <a:ext cx="1200" cy="322"/>
            </a:xfrm>
            <a:prstGeom prst="roundRect">
              <a:avLst>
                <a:gd name="adj" fmla="val 16667"/>
              </a:avLst>
            </a:prstGeom>
            <a:noFill/>
            <a:ln w="76200">
              <a:solidFill>
                <a:srgbClr val="FF8000"/>
              </a:solidFill>
              <a:round/>
              <a:headEnd/>
              <a:tailEn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69338" name="Text Box 26"/>
            <p:cNvSpPr txBox="1">
              <a:spLocks noChangeArrowheads="1"/>
            </p:cNvSpPr>
            <p:nvPr/>
          </p:nvSpPr>
          <p:spPr bwMode="auto">
            <a:xfrm>
              <a:off x="3360" y="511"/>
              <a:ext cx="532" cy="291"/>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80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الثلاثاء</a:t>
              </a:r>
              <a:endParaRPr kumimoji="0" lang="en-US" sz="24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endParaRPr>
            </a:p>
          </p:txBody>
        </p:sp>
      </p:grpSp>
      <p:sp>
        <p:nvSpPr>
          <p:cNvPr id="269340" name="Freeform 28"/>
          <p:cNvSpPr>
            <a:spLocks/>
          </p:cNvSpPr>
          <p:nvPr/>
        </p:nvSpPr>
        <p:spPr bwMode="auto">
          <a:xfrm>
            <a:off x="3889375" y="4151359"/>
            <a:ext cx="3425825" cy="460283"/>
          </a:xfrm>
          <a:custGeom>
            <a:avLst/>
            <a:gdLst>
              <a:gd name="T0" fmla="*/ 0 w 2110"/>
              <a:gd name="T1" fmla="*/ 0 h 2534"/>
              <a:gd name="T2" fmla="*/ 2147483647 w 2110"/>
              <a:gd name="T3" fmla="*/ 2147483647 h 2534"/>
              <a:gd name="T4" fmla="*/ 2147483647 w 2110"/>
              <a:gd name="T5" fmla="*/ 2147483647 h 2534"/>
              <a:gd name="T6" fmla="*/ 2147483647 w 2110"/>
              <a:gd name="T7" fmla="*/ 2147483647 h 2534"/>
              <a:gd name="T8" fmla="*/ 2147483647 w 2110"/>
              <a:gd name="T9" fmla="*/ 2147483647 h 2534"/>
              <a:gd name="T10" fmla="*/ 2147483647 w 2110"/>
              <a:gd name="T11" fmla="*/ 2147483647 h 2534"/>
              <a:gd name="T12" fmla="*/ 2147483647 w 2110"/>
              <a:gd name="T13" fmla="*/ 2147483647 h 2534"/>
              <a:gd name="T14" fmla="*/ 2147483647 w 2110"/>
              <a:gd name="T15" fmla="*/ 2147483647 h 2534"/>
              <a:gd name="T16" fmla="*/ 2147483647 w 2110"/>
              <a:gd name="T17" fmla="*/ 2147483647 h 2534"/>
              <a:gd name="T18" fmla="*/ 2147483647 w 2110"/>
              <a:gd name="T19" fmla="*/ 2147483647 h 2534"/>
              <a:gd name="T20" fmla="*/ 2147483647 w 2110"/>
              <a:gd name="T21" fmla="*/ 2147483647 h 2534"/>
              <a:gd name="T22" fmla="*/ 2147483647 w 2110"/>
              <a:gd name="T23" fmla="*/ 2147483647 h 2534"/>
              <a:gd name="T24" fmla="*/ 2147483647 w 2110"/>
              <a:gd name="T25" fmla="*/ 2147483647 h 2534"/>
              <a:gd name="T26" fmla="*/ 2147483647 w 2110"/>
              <a:gd name="T27" fmla="*/ 2147483647 h 2534"/>
              <a:gd name="T28" fmla="*/ 2147483647 w 2110"/>
              <a:gd name="T29" fmla="*/ 2147483647 h 2534"/>
              <a:gd name="T30" fmla="*/ 2147483647 w 2110"/>
              <a:gd name="T31" fmla="*/ 2147483647 h 2534"/>
              <a:gd name="T32" fmla="*/ 2147483647 w 2110"/>
              <a:gd name="T33" fmla="*/ 2147483647 h 2534"/>
              <a:gd name="T34" fmla="*/ 2147483647 w 2110"/>
              <a:gd name="T35" fmla="*/ 2147483647 h 2534"/>
              <a:gd name="T36" fmla="*/ 2147483647 w 2110"/>
              <a:gd name="T37" fmla="*/ 2147483647 h 2534"/>
              <a:gd name="T38" fmla="*/ 2147483647 w 2110"/>
              <a:gd name="T39" fmla="*/ 2147483647 h 2534"/>
              <a:gd name="T40" fmla="*/ 2147483647 w 2110"/>
              <a:gd name="T41" fmla="*/ 2147483647 h 2534"/>
              <a:gd name="T42" fmla="*/ 2147483647 w 2110"/>
              <a:gd name="T43" fmla="*/ 2147483647 h 2534"/>
              <a:gd name="T44" fmla="*/ 2147483647 w 2110"/>
              <a:gd name="T45" fmla="*/ 2147483647 h 2534"/>
              <a:gd name="T46" fmla="*/ 2147483647 w 2110"/>
              <a:gd name="T47" fmla="*/ 2147483647 h 2534"/>
              <a:gd name="T48" fmla="*/ 2147483647 w 2110"/>
              <a:gd name="T49" fmla="*/ 2147483647 h 2534"/>
              <a:gd name="T50" fmla="*/ 2147483647 w 2110"/>
              <a:gd name="T51" fmla="*/ 2147483647 h 2534"/>
              <a:gd name="T52" fmla="*/ 2147483647 w 2110"/>
              <a:gd name="T53" fmla="*/ 2147483647 h 2534"/>
              <a:gd name="T54" fmla="*/ 2147483647 w 2110"/>
              <a:gd name="T55" fmla="*/ 2147483647 h 2534"/>
              <a:gd name="T56" fmla="*/ 2147483647 w 2110"/>
              <a:gd name="T57" fmla="*/ 2147483647 h 2534"/>
              <a:gd name="T58" fmla="*/ 2147483647 w 2110"/>
              <a:gd name="T59" fmla="*/ 2147483647 h 25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10"/>
              <a:gd name="T91" fmla="*/ 0 h 2534"/>
              <a:gd name="T92" fmla="*/ 2110 w 2110"/>
              <a:gd name="T93" fmla="*/ 2534 h 25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10" h="2534">
                <a:moveTo>
                  <a:pt x="0" y="0"/>
                </a:moveTo>
                <a:cubicBezTo>
                  <a:pt x="8" y="34"/>
                  <a:pt x="4" y="51"/>
                  <a:pt x="39" y="63"/>
                </a:cubicBezTo>
                <a:cubicBezTo>
                  <a:pt x="81" y="119"/>
                  <a:pt x="79" y="117"/>
                  <a:pt x="157" y="126"/>
                </a:cubicBezTo>
                <a:cubicBezTo>
                  <a:pt x="222" y="169"/>
                  <a:pt x="143" y="112"/>
                  <a:pt x="196" y="165"/>
                </a:cubicBezTo>
                <a:cubicBezTo>
                  <a:pt x="220" y="189"/>
                  <a:pt x="257" y="197"/>
                  <a:pt x="283" y="220"/>
                </a:cubicBezTo>
                <a:cubicBezTo>
                  <a:pt x="320" y="253"/>
                  <a:pt x="336" y="272"/>
                  <a:pt x="377" y="298"/>
                </a:cubicBezTo>
                <a:cubicBezTo>
                  <a:pt x="387" y="315"/>
                  <a:pt x="405" y="328"/>
                  <a:pt x="416" y="346"/>
                </a:cubicBezTo>
                <a:cubicBezTo>
                  <a:pt x="421" y="355"/>
                  <a:pt x="418" y="367"/>
                  <a:pt x="424" y="377"/>
                </a:cubicBezTo>
                <a:cubicBezTo>
                  <a:pt x="443" y="410"/>
                  <a:pt x="489" y="430"/>
                  <a:pt x="518" y="455"/>
                </a:cubicBezTo>
                <a:cubicBezTo>
                  <a:pt x="568" y="498"/>
                  <a:pt x="623" y="537"/>
                  <a:pt x="675" y="581"/>
                </a:cubicBezTo>
                <a:cubicBezTo>
                  <a:pt x="739" y="634"/>
                  <a:pt x="661" y="574"/>
                  <a:pt x="714" y="628"/>
                </a:cubicBezTo>
                <a:cubicBezTo>
                  <a:pt x="763" y="679"/>
                  <a:pt x="826" y="729"/>
                  <a:pt x="886" y="769"/>
                </a:cubicBezTo>
                <a:cubicBezTo>
                  <a:pt x="931" y="799"/>
                  <a:pt x="1000" y="870"/>
                  <a:pt x="1051" y="887"/>
                </a:cubicBezTo>
                <a:cubicBezTo>
                  <a:pt x="1094" y="901"/>
                  <a:pt x="1137" y="907"/>
                  <a:pt x="1177" y="934"/>
                </a:cubicBezTo>
                <a:cubicBezTo>
                  <a:pt x="1201" y="1010"/>
                  <a:pt x="1246" y="1072"/>
                  <a:pt x="1302" y="1130"/>
                </a:cubicBezTo>
                <a:cubicBezTo>
                  <a:pt x="1324" y="1195"/>
                  <a:pt x="1345" y="1255"/>
                  <a:pt x="1373" y="1318"/>
                </a:cubicBezTo>
                <a:cubicBezTo>
                  <a:pt x="1400" y="1380"/>
                  <a:pt x="1420" y="1449"/>
                  <a:pt x="1459" y="1506"/>
                </a:cubicBezTo>
                <a:cubicBezTo>
                  <a:pt x="1461" y="1514"/>
                  <a:pt x="1462" y="1522"/>
                  <a:pt x="1467" y="1530"/>
                </a:cubicBezTo>
                <a:cubicBezTo>
                  <a:pt x="1483" y="1557"/>
                  <a:pt x="1507" y="1579"/>
                  <a:pt x="1522" y="1608"/>
                </a:cubicBezTo>
                <a:cubicBezTo>
                  <a:pt x="1549" y="1663"/>
                  <a:pt x="1572" y="1705"/>
                  <a:pt x="1585" y="1765"/>
                </a:cubicBezTo>
                <a:cubicBezTo>
                  <a:pt x="1587" y="1796"/>
                  <a:pt x="1584" y="1828"/>
                  <a:pt x="1592" y="1859"/>
                </a:cubicBezTo>
                <a:cubicBezTo>
                  <a:pt x="1597" y="1879"/>
                  <a:pt x="1614" y="1895"/>
                  <a:pt x="1624" y="1914"/>
                </a:cubicBezTo>
                <a:cubicBezTo>
                  <a:pt x="1654" y="1970"/>
                  <a:pt x="1666" y="2035"/>
                  <a:pt x="1726" y="2063"/>
                </a:cubicBezTo>
                <a:cubicBezTo>
                  <a:pt x="1740" y="2082"/>
                  <a:pt x="1759" y="2098"/>
                  <a:pt x="1773" y="2118"/>
                </a:cubicBezTo>
                <a:cubicBezTo>
                  <a:pt x="1777" y="2124"/>
                  <a:pt x="1776" y="2134"/>
                  <a:pt x="1781" y="2142"/>
                </a:cubicBezTo>
                <a:cubicBezTo>
                  <a:pt x="1790" y="2158"/>
                  <a:pt x="1812" y="2189"/>
                  <a:pt x="1812" y="2189"/>
                </a:cubicBezTo>
                <a:cubicBezTo>
                  <a:pt x="1825" y="2242"/>
                  <a:pt x="1843" y="2271"/>
                  <a:pt x="1898" y="2291"/>
                </a:cubicBezTo>
                <a:cubicBezTo>
                  <a:pt x="1927" y="2334"/>
                  <a:pt x="1958" y="2375"/>
                  <a:pt x="1992" y="2416"/>
                </a:cubicBezTo>
                <a:cubicBezTo>
                  <a:pt x="2005" y="2432"/>
                  <a:pt x="2009" y="2456"/>
                  <a:pt x="2024" y="2471"/>
                </a:cubicBezTo>
                <a:cubicBezTo>
                  <a:pt x="2049" y="2496"/>
                  <a:pt x="2084" y="2508"/>
                  <a:pt x="2110" y="2534"/>
                </a:cubicBezTo>
              </a:path>
            </a:pathLst>
          </a:custGeom>
          <a:noFill/>
          <a:ln w="76200">
            <a:solidFill>
              <a:srgbClr val="FF0000"/>
            </a:solidFill>
            <a:round/>
            <a:headEnd/>
            <a:tailEnd type="triangle" w="med" len="me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lIns="91275" tIns="45638" rIns="91275" bIns="45638"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69341" name="Freeform 29"/>
          <p:cNvSpPr>
            <a:spLocks/>
          </p:cNvSpPr>
          <p:nvPr/>
        </p:nvSpPr>
        <p:spPr bwMode="auto">
          <a:xfrm>
            <a:off x="4114801" y="4189459"/>
            <a:ext cx="3200400" cy="460283"/>
          </a:xfrm>
          <a:custGeom>
            <a:avLst/>
            <a:gdLst>
              <a:gd name="T0" fmla="*/ 0 w 2110"/>
              <a:gd name="T1" fmla="*/ 0 h 2534"/>
              <a:gd name="T2" fmla="*/ 2147483647 w 2110"/>
              <a:gd name="T3" fmla="*/ 2147483647 h 2534"/>
              <a:gd name="T4" fmla="*/ 2147483647 w 2110"/>
              <a:gd name="T5" fmla="*/ 2147483647 h 2534"/>
              <a:gd name="T6" fmla="*/ 2147483647 w 2110"/>
              <a:gd name="T7" fmla="*/ 2147483647 h 2534"/>
              <a:gd name="T8" fmla="*/ 2147483647 w 2110"/>
              <a:gd name="T9" fmla="*/ 2147483647 h 2534"/>
              <a:gd name="T10" fmla="*/ 2147483647 w 2110"/>
              <a:gd name="T11" fmla="*/ 2147483647 h 2534"/>
              <a:gd name="T12" fmla="*/ 2147483647 w 2110"/>
              <a:gd name="T13" fmla="*/ 2147483647 h 2534"/>
              <a:gd name="T14" fmla="*/ 2147483647 w 2110"/>
              <a:gd name="T15" fmla="*/ 2147483647 h 2534"/>
              <a:gd name="T16" fmla="*/ 2147483647 w 2110"/>
              <a:gd name="T17" fmla="*/ 2147483647 h 2534"/>
              <a:gd name="T18" fmla="*/ 2147483647 w 2110"/>
              <a:gd name="T19" fmla="*/ 2147483647 h 2534"/>
              <a:gd name="T20" fmla="*/ 2147483647 w 2110"/>
              <a:gd name="T21" fmla="*/ 2147483647 h 2534"/>
              <a:gd name="T22" fmla="*/ 2147483647 w 2110"/>
              <a:gd name="T23" fmla="*/ 2147483647 h 2534"/>
              <a:gd name="T24" fmla="*/ 2147483647 w 2110"/>
              <a:gd name="T25" fmla="*/ 2147483647 h 2534"/>
              <a:gd name="T26" fmla="*/ 2147483647 w 2110"/>
              <a:gd name="T27" fmla="*/ 2147483647 h 2534"/>
              <a:gd name="T28" fmla="*/ 2147483647 w 2110"/>
              <a:gd name="T29" fmla="*/ 2147483647 h 2534"/>
              <a:gd name="T30" fmla="*/ 2147483647 w 2110"/>
              <a:gd name="T31" fmla="*/ 2147483647 h 2534"/>
              <a:gd name="T32" fmla="*/ 2147483647 w 2110"/>
              <a:gd name="T33" fmla="*/ 2147483647 h 2534"/>
              <a:gd name="T34" fmla="*/ 2147483647 w 2110"/>
              <a:gd name="T35" fmla="*/ 2147483647 h 2534"/>
              <a:gd name="T36" fmla="*/ 2147483647 w 2110"/>
              <a:gd name="T37" fmla="*/ 2147483647 h 2534"/>
              <a:gd name="T38" fmla="*/ 2147483647 w 2110"/>
              <a:gd name="T39" fmla="*/ 2147483647 h 2534"/>
              <a:gd name="T40" fmla="*/ 2147483647 w 2110"/>
              <a:gd name="T41" fmla="*/ 2147483647 h 2534"/>
              <a:gd name="T42" fmla="*/ 2147483647 w 2110"/>
              <a:gd name="T43" fmla="*/ 2147483647 h 2534"/>
              <a:gd name="T44" fmla="*/ 2147483647 w 2110"/>
              <a:gd name="T45" fmla="*/ 2147483647 h 2534"/>
              <a:gd name="T46" fmla="*/ 2147483647 w 2110"/>
              <a:gd name="T47" fmla="*/ 2147483647 h 2534"/>
              <a:gd name="T48" fmla="*/ 2147483647 w 2110"/>
              <a:gd name="T49" fmla="*/ 2147483647 h 2534"/>
              <a:gd name="T50" fmla="*/ 2147483647 w 2110"/>
              <a:gd name="T51" fmla="*/ 2147483647 h 2534"/>
              <a:gd name="T52" fmla="*/ 2147483647 w 2110"/>
              <a:gd name="T53" fmla="*/ 2147483647 h 2534"/>
              <a:gd name="T54" fmla="*/ 2147483647 w 2110"/>
              <a:gd name="T55" fmla="*/ 2147483647 h 2534"/>
              <a:gd name="T56" fmla="*/ 2147483647 w 2110"/>
              <a:gd name="T57" fmla="*/ 2147483647 h 2534"/>
              <a:gd name="T58" fmla="*/ 2147483647 w 2110"/>
              <a:gd name="T59" fmla="*/ 2147483647 h 25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10"/>
              <a:gd name="T91" fmla="*/ 0 h 2534"/>
              <a:gd name="T92" fmla="*/ 2110 w 2110"/>
              <a:gd name="T93" fmla="*/ 2534 h 25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10" h="2534">
                <a:moveTo>
                  <a:pt x="0" y="0"/>
                </a:moveTo>
                <a:cubicBezTo>
                  <a:pt x="8" y="34"/>
                  <a:pt x="4" y="51"/>
                  <a:pt x="39" y="63"/>
                </a:cubicBezTo>
                <a:cubicBezTo>
                  <a:pt x="81" y="119"/>
                  <a:pt x="79" y="117"/>
                  <a:pt x="157" y="126"/>
                </a:cubicBezTo>
                <a:cubicBezTo>
                  <a:pt x="222" y="169"/>
                  <a:pt x="143" y="112"/>
                  <a:pt x="196" y="165"/>
                </a:cubicBezTo>
                <a:cubicBezTo>
                  <a:pt x="220" y="189"/>
                  <a:pt x="257" y="197"/>
                  <a:pt x="283" y="220"/>
                </a:cubicBezTo>
                <a:cubicBezTo>
                  <a:pt x="320" y="253"/>
                  <a:pt x="336" y="272"/>
                  <a:pt x="377" y="298"/>
                </a:cubicBezTo>
                <a:cubicBezTo>
                  <a:pt x="387" y="315"/>
                  <a:pt x="405" y="328"/>
                  <a:pt x="416" y="346"/>
                </a:cubicBezTo>
                <a:cubicBezTo>
                  <a:pt x="421" y="355"/>
                  <a:pt x="418" y="367"/>
                  <a:pt x="424" y="377"/>
                </a:cubicBezTo>
                <a:cubicBezTo>
                  <a:pt x="443" y="410"/>
                  <a:pt x="489" y="430"/>
                  <a:pt x="518" y="455"/>
                </a:cubicBezTo>
                <a:cubicBezTo>
                  <a:pt x="568" y="498"/>
                  <a:pt x="623" y="537"/>
                  <a:pt x="675" y="581"/>
                </a:cubicBezTo>
                <a:cubicBezTo>
                  <a:pt x="739" y="634"/>
                  <a:pt x="661" y="574"/>
                  <a:pt x="714" y="628"/>
                </a:cubicBezTo>
                <a:cubicBezTo>
                  <a:pt x="763" y="679"/>
                  <a:pt x="826" y="729"/>
                  <a:pt x="886" y="769"/>
                </a:cubicBezTo>
                <a:cubicBezTo>
                  <a:pt x="931" y="799"/>
                  <a:pt x="1000" y="870"/>
                  <a:pt x="1051" y="887"/>
                </a:cubicBezTo>
                <a:cubicBezTo>
                  <a:pt x="1094" y="901"/>
                  <a:pt x="1137" y="907"/>
                  <a:pt x="1177" y="934"/>
                </a:cubicBezTo>
                <a:cubicBezTo>
                  <a:pt x="1201" y="1010"/>
                  <a:pt x="1246" y="1072"/>
                  <a:pt x="1302" y="1130"/>
                </a:cubicBezTo>
                <a:cubicBezTo>
                  <a:pt x="1324" y="1195"/>
                  <a:pt x="1345" y="1255"/>
                  <a:pt x="1373" y="1318"/>
                </a:cubicBezTo>
                <a:cubicBezTo>
                  <a:pt x="1400" y="1380"/>
                  <a:pt x="1420" y="1449"/>
                  <a:pt x="1459" y="1506"/>
                </a:cubicBezTo>
                <a:cubicBezTo>
                  <a:pt x="1461" y="1514"/>
                  <a:pt x="1462" y="1522"/>
                  <a:pt x="1467" y="1530"/>
                </a:cubicBezTo>
                <a:cubicBezTo>
                  <a:pt x="1483" y="1557"/>
                  <a:pt x="1507" y="1579"/>
                  <a:pt x="1522" y="1608"/>
                </a:cubicBezTo>
                <a:cubicBezTo>
                  <a:pt x="1549" y="1663"/>
                  <a:pt x="1572" y="1705"/>
                  <a:pt x="1585" y="1765"/>
                </a:cubicBezTo>
                <a:cubicBezTo>
                  <a:pt x="1587" y="1796"/>
                  <a:pt x="1584" y="1828"/>
                  <a:pt x="1592" y="1859"/>
                </a:cubicBezTo>
                <a:cubicBezTo>
                  <a:pt x="1597" y="1879"/>
                  <a:pt x="1614" y="1895"/>
                  <a:pt x="1624" y="1914"/>
                </a:cubicBezTo>
                <a:cubicBezTo>
                  <a:pt x="1654" y="1970"/>
                  <a:pt x="1666" y="2035"/>
                  <a:pt x="1726" y="2063"/>
                </a:cubicBezTo>
                <a:cubicBezTo>
                  <a:pt x="1740" y="2082"/>
                  <a:pt x="1759" y="2098"/>
                  <a:pt x="1773" y="2118"/>
                </a:cubicBezTo>
                <a:cubicBezTo>
                  <a:pt x="1777" y="2124"/>
                  <a:pt x="1776" y="2134"/>
                  <a:pt x="1781" y="2142"/>
                </a:cubicBezTo>
                <a:cubicBezTo>
                  <a:pt x="1790" y="2158"/>
                  <a:pt x="1812" y="2189"/>
                  <a:pt x="1812" y="2189"/>
                </a:cubicBezTo>
                <a:cubicBezTo>
                  <a:pt x="1825" y="2242"/>
                  <a:pt x="1843" y="2271"/>
                  <a:pt x="1898" y="2291"/>
                </a:cubicBezTo>
                <a:cubicBezTo>
                  <a:pt x="1927" y="2334"/>
                  <a:pt x="1958" y="2375"/>
                  <a:pt x="1992" y="2416"/>
                </a:cubicBezTo>
                <a:cubicBezTo>
                  <a:pt x="2005" y="2432"/>
                  <a:pt x="2009" y="2456"/>
                  <a:pt x="2024" y="2471"/>
                </a:cubicBezTo>
                <a:cubicBezTo>
                  <a:pt x="2049" y="2496"/>
                  <a:pt x="2084" y="2508"/>
                  <a:pt x="2110" y="2534"/>
                </a:cubicBezTo>
              </a:path>
            </a:pathLst>
          </a:custGeom>
          <a:noFill/>
          <a:ln w="76200">
            <a:solidFill>
              <a:srgbClr val="FF8000"/>
            </a:solidFill>
            <a:round/>
            <a:headEnd type="triangle" w="med" len="med"/>
            <a:tailEn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lIns="91275" tIns="45638" rIns="91275" bIns="45638"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83999" name="Freeform 1055"/>
          <p:cNvSpPr>
            <a:spLocks/>
          </p:cNvSpPr>
          <p:nvPr/>
        </p:nvSpPr>
        <p:spPr bwMode="auto">
          <a:xfrm>
            <a:off x="1628741" y="4131106"/>
            <a:ext cx="6105559" cy="461499"/>
          </a:xfrm>
          <a:custGeom>
            <a:avLst/>
            <a:gdLst>
              <a:gd name="T0" fmla="*/ 2147483647 w 3336"/>
              <a:gd name="T1" fmla="*/ 2147483647 h 2061"/>
              <a:gd name="T2" fmla="*/ 2147483647 w 3336"/>
              <a:gd name="T3" fmla="*/ 2147483647 h 2061"/>
              <a:gd name="T4" fmla="*/ 2147483647 w 3336"/>
              <a:gd name="T5" fmla="*/ 2147483647 h 2061"/>
              <a:gd name="T6" fmla="*/ 2147483647 w 3336"/>
              <a:gd name="T7" fmla="*/ 2147483647 h 2061"/>
              <a:gd name="T8" fmla="*/ 2147483647 w 3336"/>
              <a:gd name="T9" fmla="*/ 2147483647 h 2061"/>
              <a:gd name="T10" fmla="*/ 2147483647 w 3336"/>
              <a:gd name="T11" fmla="*/ 2147483647 h 2061"/>
              <a:gd name="T12" fmla="*/ 2147483647 w 3336"/>
              <a:gd name="T13" fmla="*/ 2147483647 h 2061"/>
              <a:gd name="T14" fmla="*/ 2147483647 w 3336"/>
              <a:gd name="T15" fmla="*/ 2147483647 h 2061"/>
              <a:gd name="T16" fmla="*/ 2147483647 w 3336"/>
              <a:gd name="T17" fmla="*/ 2147483647 h 2061"/>
              <a:gd name="T18" fmla="*/ 2147483647 w 3336"/>
              <a:gd name="T19" fmla="*/ 2147483647 h 2061"/>
              <a:gd name="T20" fmla="*/ 2147483647 w 3336"/>
              <a:gd name="T21" fmla="*/ 2147483647 h 2061"/>
              <a:gd name="T22" fmla="*/ 2147483647 w 3336"/>
              <a:gd name="T23" fmla="*/ 2147483647 h 2061"/>
              <a:gd name="T24" fmla="*/ 2147483647 w 3336"/>
              <a:gd name="T25" fmla="*/ 2147483647 h 2061"/>
              <a:gd name="T26" fmla="*/ 2147483647 w 3336"/>
              <a:gd name="T27" fmla="*/ 2147483647 h 2061"/>
              <a:gd name="T28" fmla="*/ 2147483647 w 3336"/>
              <a:gd name="T29" fmla="*/ 2147483647 h 2061"/>
              <a:gd name="T30" fmla="*/ 2147483647 w 3336"/>
              <a:gd name="T31" fmla="*/ 2147483647 h 2061"/>
              <a:gd name="T32" fmla="*/ 2147483647 w 3336"/>
              <a:gd name="T33" fmla="*/ 2147483647 h 2061"/>
              <a:gd name="T34" fmla="*/ 2147483647 w 3336"/>
              <a:gd name="T35" fmla="*/ 2147483647 h 2061"/>
              <a:gd name="T36" fmla="*/ 2147483647 w 3336"/>
              <a:gd name="T37" fmla="*/ 2147483647 h 2061"/>
              <a:gd name="T38" fmla="*/ 2147483647 w 3336"/>
              <a:gd name="T39" fmla="*/ 2147483647 h 2061"/>
              <a:gd name="T40" fmla="*/ 2147483647 w 3336"/>
              <a:gd name="T41" fmla="*/ 2147483647 h 2061"/>
              <a:gd name="T42" fmla="*/ 2147483647 w 3336"/>
              <a:gd name="T43" fmla="*/ 2147483647 h 2061"/>
              <a:gd name="T44" fmla="*/ 2147483647 w 3336"/>
              <a:gd name="T45" fmla="*/ 2147483647 h 2061"/>
              <a:gd name="T46" fmla="*/ 2147483647 w 3336"/>
              <a:gd name="T47" fmla="*/ 2147483647 h 2061"/>
              <a:gd name="T48" fmla="*/ 2147483647 w 3336"/>
              <a:gd name="T49" fmla="*/ 2147483647 h 2061"/>
              <a:gd name="T50" fmla="*/ 2147483647 w 3336"/>
              <a:gd name="T51" fmla="*/ 2147483647 h 2061"/>
              <a:gd name="T52" fmla="*/ 2147483647 w 3336"/>
              <a:gd name="T53" fmla="*/ 2147483647 h 2061"/>
              <a:gd name="T54" fmla="*/ 2147483647 w 3336"/>
              <a:gd name="T55" fmla="*/ 2147483647 h 2061"/>
              <a:gd name="T56" fmla="*/ 2147483647 w 3336"/>
              <a:gd name="T57" fmla="*/ 2147483647 h 2061"/>
              <a:gd name="T58" fmla="*/ 2147483647 w 3336"/>
              <a:gd name="T59" fmla="*/ 2147483647 h 2061"/>
              <a:gd name="T60" fmla="*/ 2147483647 w 3336"/>
              <a:gd name="T61" fmla="*/ 2147483647 h 2061"/>
              <a:gd name="T62" fmla="*/ 2147483647 w 3336"/>
              <a:gd name="T63" fmla="*/ 2147483647 h 2061"/>
              <a:gd name="T64" fmla="*/ 2147483647 w 3336"/>
              <a:gd name="T65" fmla="*/ 2147483647 h 2061"/>
              <a:gd name="T66" fmla="*/ 2147483647 w 3336"/>
              <a:gd name="T67" fmla="*/ 2147483647 h 2061"/>
              <a:gd name="T68" fmla="*/ 2147483647 w 3336"/>
              <a:gd name="T69" fmla="*/ 2147483647 h 2061"/>
              <a:gd name="T70" fmla="*/ 2147483647 w 3336"/>
              <a:gd name="T71" fmla="*/ 2147483647 h 2061"/>
              <a:gd name="T72" fmla="*/ 2147483647 w 3336"/>
              <a:gd name="T73" fmla="*/ 2147483647 h 2061"/>
              <a:gd name="T74" fmla="*/ 2147483647 w 3336"/>
              <a:gd name="T75" fmla="*/ 2147483647 h 2061"/>
              <a:gd name="T76" fmla="*/ 2147483647 w 3336"/>
              <a:gd name="T77" fmla="*/ 2147483647 h 2061"/>
              <a:gd name="T78" fmla="*/ 2147483647 w 3336"/>
              <a:gd name="T79" fmla="*/ 2147483647 h 2061"/>
              <a:gd name="T80" fmla="*/ 2147483647 w 3336"/>
              <a:gd name="T81" fmla="*/ 2147483647 h 2061"/>
              <a:gd name="T82" fmla="*/ 2147483647 w 3336"/>
              <a:gd name="T83" fmla="*/ 2147483647 h 2061"/>
              <a:gd name="T84" fmla="*/ 2147483647 w 3336"/>
              <a:gd name="T85" fmla="*/ 2147483647 h 2061"/>
              <a:gd name="T86" fmla="*/ 2147483647 w 3336"/>
              <a:gd name="T87" fmla="*/ 2147483647 h 2061"/>
              <a:gd name="T88" fmla="*/ 0 w 3336"/>
              <a:gd name="T89" fmla="*/ 0 h 20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36"/>
              <a:gd name="T136" fmla="*/ 0 h 2061"/>
              <a:gd name="T137" fmla="*/ 3336 w 3336"/>
              <a:gd name="T138" fmla="*/ 2061 h 206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36" h="2061">
                <a:moveTo>
                  <a:pt x="3336" y="2061"/>
                </a:moveTo>
                <a:cubicBezTo>
                  <a:pt x="3320" y="2003"/>
                  <a:pt x="3280" y="1942"/>
                  <a:pt x="3237" y="1902"/>
                </a:cubicBezTo>
                <a:cubicBezTo>
                  <a:pt x="3226" y="1856"/>
                  <a:pt x="3236" y="1849"/>
                  <a:pt x="3192" y="1827"/>
                </a:cubicBezTo>
                <a:cubicBezTo>
                  <a:pt x="3187" y="1819"/>
                  <a:pt x="3182" y="1810"/>
                  <a:pt x="3177" y="1804"/>
                </a:cubicBezTo>
                <a:cubicBezTo>
                  <a:pt x="3170" y="1795"/>
                  <a:pt x="3160" y="1790"/>
                  <a:pt x="3154" y="1782"/>
                </a:cubicBezTo>
                <a:cubicBezTo>
                  <a:pt x="3142" y="1765"/>
                  <a:pt x="3135" y="1745"/>
                  <a:pt x="3124" y="1729"/>
                </a:cubicBezTo>
                <a:cubicBezTo>
                  <a:pt x="3110" y="1686"/>
                  <a:pt x="3062" y="1615"/>
                  <a:pt x="3019" y="1600"/>
                </a:cubicBezTo>
                <a:cubicBezTo>
                  <a:pt x="3004" y="1581"/>
                  <a:pt x="2985" y="1567"/>
                  <a:pt x="2973" y="1548"/>
                </a:cubicBezTo>
                <a:cubicBezTo>
                  <a:pt x="2936" y="1487"/>
                  <a:pt x="2931" y="1445"/>
                  <a:pt x="2913" y="1382"/>
                </a:cubicBezTo>
                <a:cubicBezTo>
                  <a:pt x="2897" y="1330"/>
                  <a:pt x="2868" y="1284"/>
                  <a:pt x="2853" y="1231"/>
                </a:cubicBezTo>
                <a:cubicBezTo>
                  <a:pt x="2840" y="1185"/>
                  <a:pt x="2840" y="1139"/>
                  <a:pt x="2822" y="1095"/>
                </a:cubicBezTo>
                <a:cubicBezTo>
                  <a:pt x="2800" y="1044"/>
                  <a:pt x="2781" y="1025"/>
                  <a:pt x="2754" y="982"/>
                </a:cubicBezTo>
                <a:cubicBezTo>
                  <a:pt x="2710" y="912"/>
                  <a:pt x="2713" y="878"/>
                  <a:pt x="2634" y="846"/>
                </a:cubicBezTo>
                <a:cubicBezTo>
                  <a:pt x="2623" y="829"/>
                  <a:pt x="2605" y="817"/>
                  <a:pt x="2596" y="800"/>
                </a:cubicBezTo>
                <a:cubicBezTo>
                  <a:pt x="2577" y="764"/>
                  <a:pt x="2581" y="686"/>
                  <a:pt x="2558" y="657"/>
                </a:cubicBezTo>
                <a:cubicBezTo>
                  <a:pt x="2543" y="638"/>
                  <a:pt x="2461" y="612"/>
                  <a:pt x="2438" y="604"/>
                </a:cubicBezTo>
                <a:cubicBezTo>
                  <a:pt x="2429" y="564"/>
                  <a:pt x="2426" y="527"/>
                  <a:pt x="2385" y="514"/>
                </a:cubicBezTo>
                <a:cubicBezTo>
                  <a:pt x="2376" y="500"/>
                  <a:pt x="2362" y="489"/>
                  <a:pt x="2354" y="476"/>
                </a:cubicBezTo>
                <a:cubicBezTo>
                  <a:pt x="2337" y="449"/>
                  <a:pt x="2335" y="430"/>
                  <a:pt x="2309" y="408"/>
                </a:cubicBezTo>
                <a:cubicBezTo>
                  <a:pt x="2292" y="393"/>
                  <a:pt x="2268" y="373"/>
                  <a:pt x="2249" y="363"/>
                </a:cubicBezTo>
                <a:cubicBezTo>
                  <a:pt x="2227" y="352"/>
                  <a:pt x="2221" y="359"/>
                  <a:pt x="2204" y="340"/>
                </a:cubicBezTo>
                <a:cubicBezTo>
                  <a:pt x="2176" y="309"/>
                  <a:pt x="2163" y="287"/>
                  <a:pt x="2143" y="257"/>
                </a:cubicBezTo>
                <a:cubicBezTo>
                  <a:pt x="2108" y="280"/>
                  <a:pt x="2089" y="281"/>
                  <a:pt x="2045" y="287"/>
                </a:cubicBezTo>
                <a:cubicBezTo>
                  <a:pt x="2037" y="289"/>
                  <a:pt x="2030" y="294"/>
                  <a:pt x="2022" y="295"/>
                </a:cubicBezTo>
                <a:cubicBezTo>
                  <a:pt x="1946" y="299"/>
                  <a:pt x="1870" y="291"/>
                  <a:pt x="1796" y="302"/>
                </a:cubicBezTo>
                <a:cubicBezTo>
                  <a:pt x="1780" y="304"/>
                  <a:pt x="1681" y="385"/>
                  <a:pt x="1660" y="393"/>
                </a:cubicBezTo>
                <a:cubicBezTo>
                  <a:pt x="1627" y="403"/>
                  <a:pt x="1584" y="411"/>
                  <a:pt x="1555" y="431"/>
                </a:cubicBezTo>
                <a:cubicBezTo>
                  <a:pt x="1537" y="442"/>
                  <a:pt x="1538" y="453"/>
                  <a:pt x="1517" y="461"/>
                </a:cubicBezTo>
                <a:cubicBezTo>
                  <a:pt x="1474" y="475"/>
                  <a:pt x="1432" y="477"/>
                  <a:pt x="1389" y="483"/>
                </a:cubicBezTo>
                <a:cubicBezTo>
                  <a:pt x="1339" y="504"/>
                  <a:pt x="1283" y="524"/>
                  <a:pt x="1230" y="536"/>
                </a:cubicBezTo>
                <a:cubicBezTo>
                  <a:pt x="1162" y="550"/>
                  <a:pt x="1066" y="551"/>
                  <a:pt x="1004" y="589"/>
                </a:cubicBezTo>
                <a:cubicBezTo>
                  <a:pt x="953" y="619"/>
                  <a:pt x="972" y="618"/>
                  <a:pt x="936" y="665"/>
                </a:cubicBezTo>
                <a:cubicBezTo>
                  <a:pt x="896" y="715"/>
                  <a:pt x="846" y="765"/>
                  <a:pt x="785" y="785"/>
                </a:cubicBezTo>
                <a:cubicBezTo>
                  <a:pt x="741" y="813"/>
                  <a:pt x="749" y="815"/>
                  <a:pt x="687" y="831"/>
                </a:cubicBezTo>
                <a:cubicBezTo>
                  <a:pt x="600" y="823"/>
                  <a:pt x="502" y="820"/>
                  <a:pt x="415" y="800"/>
                </a:cubicBezTo>
                <a:cubicBezTo>
                  <a:pt x="359" y="787"/>
                  <a:pt x="317" y="754"/>
                  <a:pt x="264" y="740"/>
                </a:cubicBezTo>
                <a:cubicBezTo>
                  <a:pt x="255" y="723"/>
                  <a:pt x="245" y="705"/>
                  <a:pt x="241" y="687"/>
                </a:cubicBezTo>
                <a:cubicBezTo>
                  <a:pt x="235" y="660"/>
                  <a:pt x="234" y="606"/>
                  <a:pt x="219" y="582"/>
                </a:cubicBezTo>
                <a:cubicBezTo>
                  <a:pt x="213" y="574"/>
                  <a:pt x="203" y="571"/>
                  <a:pt x="196" y="566"/>
                </a:cubicBezTo>
                <a:cubicBezTo>
                  <a:pt x="158" y="452"/>
                  <a:pt x="201" y="567"/>
                  <a:pt x="166" y="499"/>
                </a:cubicBezTo>
                <a:cubicBezTo>
                  <a:pt x="133" y="435"/>
                  <a:pt x="110" y="321"/>
                  <a:pt x="98" y="249"/>
                </a:cubicBezTo>
                <a:cubicBezTo>
                  <a:pt x="95" y="196"/>
                  <a:pt x="104" y="141"/>
                  <a:pt x="90" y="91"/>
                </a:cubicBezTo>
                <a:cubicBezTo>
                  <a:pt x="85" y="73"/>
                  <a:pt x="45" y="61"/>
                  <a:pt x="45" y="61"/>
                </a:cubicBezTo>
                <a:cubicBezTo>
                  <a:pt x="39" y="42"/>
                  <a:pt x="37" y="29"/>
                  <a:pt x="23" y="15"/>
                </a:cubicBezTo>
                <a:cubicBezTo>
                  <a:pt x="16" y="8"/>
                  <a:pt x="0" y="0"/>
                  <a:pt x="0" y="0"/>
                </a:cubicBezTo>
              </a:path>
            </a:pathLst>
          </a:custGeom>
          <a:noFill/>
          <a:ln w="76200">
            <a:solidFill>
              <a:srgbClr val="000070"/>
            </a:solidFill>
            <a:round/>
            <a:headEnd/>
            <a:tailEnd type="triangle" w="med" len="me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wrap="square" lIns="91275" tIns="45638" rIns="91275" bIns="45638"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84000" name="Freeform 1056"/>
          <p:cNvSpPr>
            <a:spLocks/>
          </p:cNvSpPr>
          <p:nvPr/>
        </p:nvSpPr>
        <p:spPr bwMode="auto">
          <a:xfrm>
            <a:off x="1964567" y="2832963"/>
            <a:ext cx="3084512" cy="461499"/>
          </a:xfrm>
          <a:custGeom>
            <a:avLst/>
            <a:gdLst>
              <a:gd name="T0" fmla="*/ 0 w 1770"/>
              <a:gd name="T1" fmla="*/ 2147483647 h 1022"/>
              <a:gd name="T2" fmla="*/ 2147483647 w 1770"/>
              <a:gd name="T3" fmla="*/ 2147483647 h 1022"/>
              <a:gd name="T4" fmla="*/ 2147483647 w 1770"/>
              <a:gd name="T5" fmla="*/ 2147483647 h 1022"/>
              <a:gd name="T6" fmla="*/ 2147483647 w 1770"/>
              <a:gd name="T7" fmla="*/ 2147483647 h 1022"/>
              <a:gd name="T8" fmla="*/ 2147483647 w 1770"/>
              <a:gd name="T9" fmla="*/ 2147483647 h 1022"/>
              <a:gd name="T10" fmla="*/ 2147483647 w 1770"/>
              <a:gd name="T11" fmla="*/ 2147483647 h 1022"/>
              <a:gd name="T12" fmla="*/ 2147483647 w 1770"/>
              <a:gd name="T13" fmla="*/ 2147483647 h 1022"/>
              <a:gd name="T14" fmla="*/ 2147483647 w 1770"/>
              <a:gd name="T15" fmla="*/ 2147483647 h 1022"/>
              <a:gd name="T16" fmla="*/ 2147483647 w 1770"/>
              <a:gd name="T17" fmla="*/ 2147483647 h 1022"/>
              <a:gd name="T18" fmla="*/ 2147483647 w 1770"/>
              <a:gd name="T19" fmla="*/ 2147483647 h 1022"/>
              <a:gd name="T20" fmla="*/ 2147483647 w 1770"/>
              <a:gd name="T21" fmla="*/ 2147483647 h 1022"/>
              <a:gd name="T22" fmla="*/ 2147483647 w 1770"/>
              <a:gd name="T23" fmla="*/ 2147483647 h 1022"/>
              <a:gd name="T24" fmla="*/ 2147483647 w 1770"/>
              <a:gd name="T25" fmla="*/ 2147483647 h 1022"/>
              <a:gd name="T26" fmla="*/ 2147483647 w 1770"/>
              <a:gd name="T27" fmla="*/ 2147483647 h 1022"/>
              <a:gd name="T28" fmla="*/ 2147483647 w 1770"/>
              <a:gd name="T29" fmla="*/ 2147483647 h 1022"/>
              <a:gd name="T30" fmla="*/ 2147483647 w 1770"/>
              <a:gd name="T31" fmla="*/ 2147483647 h 1022"/>
              <a:gd name="T32" fmla="*/ 2147483647 w 1770"/>
              <a:gd name="T33" fmla="*/ 2147483647 h 1022"/>
              <a:gd name="T34" fmla="*/ 2147483647 w 1770"/>
              <a:gd name="T35" fmla="*/ 2147483647 h 1022"/>
              <a:gd name="T36" fmla="*/ 2147483647 w 1770"/>
              <a:gd name="T37" fmla="*/ 2147483647 h 1022"/>
              <a:gd name="T38" fmla="*/ 2147483647 w 1770"/>
              <a:gd name="T39" fmla="*/ 2147483647 h 1022"/>
              <a:gd name="T40" fmla="*/ 2147483647 w 1770"/>
              <a:gd name="T41" fmla="*/ 2147483647 h 1022"/>
              <a:gd name="T42" fmla="*/ 2147483647 w 1770"/>
              <a:gd name="T43" fmla="*/ 2147483647 h 1022"/>
              <a:gd name="T44" fmla="*/ 2147483647 w 1770"/>
              <a:gd name="T45" fmla="*/ 0 h 10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70"/>
              <a:gd name="T70" fmla="*/ 0 h 1022"/>
              <a:gd name="T71" fmla="*/ 1770 w 1770"/>
              <a:gd name="T72" fmla="*/ 1022 h 10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70" h="1022">
                <a:moveTo>
                  <a:pt x="0" y="323"/>
                </a:moveTo>
                <a:cubicBezTo>
                  <a:pt x="8" y="377"/>
                  <a:pt x="3" y="466"/>
                  <a:pt x="56" y="501"/>
                </a:cubicBezTo>
                <a:cubicBezTo>
                  <a:pt x="79" y="536"/>
                  <a:pt x="85" y="575"/>
                  <a:pt x="105" y="614"/>
                </a:cubicBezTo>
                <a:cubicBezTo>
                  <a:pt x="96" y="697"/>
                  <a:pt x="102" y="718"/>
                  <a:pt x="121" y="792"/>
                </a:cubicBezTo>
                <a:cubicBezTo>
                  <a:pt x="127" y="843"/>
                  <a:pt x="121" y="902"/>
                  <a:pt x="178" y="921"/>
                </a:cubicBezTo>
                <a:cubicBezTo>
                  <a:pt x="208" y="967"/>
                  <a:pt x="229" y="992"/>
                  <a:pt x="283" y="1010"/>
                </a:cubicBezTo>
                <a:cubicBezTo>
                  <a:pt x="328" y="1006"/>
                  <a:pt x="384" y="1022"/>
                  <a:pt x="420" y="994"/>
                </a:cubicBezTo>
                <a:cubicBezTo>
                  <a:pt x="436" y="980"/>
                  <a:pt x="443" y="958"/>
                  <a:pt x="460" y="945"/>
                </a:cubicBezTo>
                <a:cubicBezTo>
                  <a:pt x="489" y="920"/>
                  <a:pt x="538" y="900"/>
                  <a:pt x="574" y="889"/>
                </a:cubicBezTo>
                <a:cubicBezTo>
                  <a:pt x="609" y="853"/>
                  <a:pt x="654" y="829"/>
                  <a:pt x="687" y="792"/>
                </a:cubicBezTo>
                <a:cubicBezTo>
                  <a:pt x="707" y="768"/>
                  <a:pt x="696" y="765"/>
                  <a:pt x="727" y="752"/>
                </a:cubicBezTo>
                <a:cubicBezTo>
                  <a:pt x="775" y="731"/>
                  <a:pt x="829" y="715"/>
                  <a:pt x="881" y="703"/>
                </a:cubicBezTo>
                <a:cubicBezTo>
                  <a:pt x="899" y="692"/>
                  <a:pt x="921" y="685"/>
                  <a:pt x="937" y="671"/>
                </a:cubicBezTo>
                <a:cubicBezTo>
                  <a:pt x="972" y="638"/>
                  <a:pt x="962" y="604"/>
                  <a:pt x="1002" y="582"/>
                </a:cubicBezTo>
                <a:cubicBezTo>
                  <a:pt x="1030" y="565"/>
                  <a:pt x="1059" y="560"/>
                  <a:pt x="1091" y="550"/>
                </a:cubicBezTo>
                <a:cubicBezTo>
                  <a:pt x="1159" y="526"/>
                  <a:pt x="1228" y="500"/>
                  <a:pt x="1293" y="469"/>
                </a:cubicBezTo>
                <a:cubicBezTo>
                  <a:pt x="1315" y="433"/>
                  <a:pt x="1408" y="351"/>
                  <a:pt x="1446" y="339"/>
                </a:cubicBezTo>
                <a:cubicBezTo>
                  <a:pt x="1505" y="319"/>
                  <a:pt x="1529" y="316"/>
                  <a:pt x="1568" y="267"/>
                </a:cubicBezTo>
                <a:cubicBezTo>
                  <a:pt x="1575" y="234"/>
                  <a:pt x="1568" y="231"/>
                  <a:pt x="1600" y="218"/>
                </a:cubicBezTo>
                <a:cubicBezTo>
                  <a:pt x="1615" y="211"/>
                  <a:pt x="1648" y="202"/>
                  <a:pt x="1648" y="202"/>
                </a:cubicBezTo>
                <a:cubicBezTo>
                  <a:pt x="1680" y="153"/>
                  <a:pt x="1654" y="114"/>
                  <a:pt x="1705" y="81"/>
                </a:cubicBezTo>
                <a:cubicBezTo>
                  <a:pt x="1712" y="57"/>
                  <a:pt x="1709" y="56"/>
                  <a:pt x="1729" y="40"/>
                </a:cubicBezTo>
                <a:cubicBezTo>
                  <a:pt x="1742" y="29"/>
                  <a:pt x="1770" y="20"/>
                  <a:pt x="1770" y="0"/>
                </a:cubicBezTo>
              </a:path>
            </a:pathLst>
          </a:custGeom>
          <a:noFill/>
          <a:ln w="76200">
            <a:solidFill>
              <a:srgbClr val="000070"/>
            </a:solidFill>
            <a:round/>
            <a:headEnd/>
            <a:tailEnd type="triangle" w="med" len="me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wrap="square" lIns="91275" tIns="45638" rIns="91275" bIns="45638"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nvGrpSpPr>
          <p:cNvPr id="13" name="Group 1065"/>
          <p:cNvGrpSpPr>
            <a:grpSpLocks/>
          </p:cNvGrpSpPr>
          <p:nvPr/>
        </p:nvGrpSpPr>
        <p:grpSpPr bwMode="auto">
          <a:xfrm>
            <a:off x="457200" y="5526082"/>
            <a:ext cx="3962400" cy="531296"/>
            <a:chOff x="384" y="3264"/>
            <a:chExt cx="2352" cy="472"/>
          </a:xfrm>
        </p:grpSpPr>
        <p:sp>
          <p:nvSpPr>
            <p:cNvPr id="9" name="Text Box 12"/>
            <p:cNvSpPr txBox="1">
              <a:spLocks noChangeArrowheads="1"/>
            </p:cNvSpPr>
            <p:nvPr/>
          </p:nvSpPr>
          <p:spPr bwMode="auto">
            <a:xfrm>
              <a:off x="384" y="3264"/>
              <a:ext cx="1051" cy="410"/>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6633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السبت</a:t>
              </a:r>
              <a:endParaRPr kumimoji="0" lang="en-US" sz="2400" b="0" i="0" u="none" strike="noStrike" kern="1200" cap="none" spc="0" normalizeH="0" baseline="0" noProof="0" dirty="0">
                <a:ln>
                  <a:noFill/>
                </a:ln>
                <a:solidFill>
                  <a:srgbClr val="66330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 name="AutoShape 11"/>
            <p:cNvSpPr>
              <a:spLocks noChangeArrowheads="1"/>
            </p:cNvSpPr>
            <p:nvPr/>
          </p:nvSpPr>
          <p:spPr bwMode="auto">
            <a:xfrm>
              <a:off x="384" y="3282"/>
              <a:ext cx="2352" cy="454"/>
            </a:xfrm>
            <a:prstGeom prst="roundRect">
              <a:avLst>
                <a:gd name="adj" fmla="val 16667"/>
              </a:avLst>
            </a:prstGeom>
            <a:noFill/>
            <a:ln w="76200">
              <a:solidFill>
                <a:srgbClr val="663300"/>
              </a:solidFill>
              <a:round/>
              <a:headEnd/>
              <a:tailEnd/>
            </a:ln>
            <a:effectLst>
              <a:outerShdw dist="35921" dir="2700000" algn="ctr" rotWithShape="0">
                <a:schemeClr val="bg2">
                  <a:alpha val="50000"/>
                </a:schemeClr>
              </a:outerShdw>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663300"/>
                </a:solidFill>
                <a:effectLst>
                  <a:outerShdw blurRad="38100" dist="38100" dir="2700000" algn="tl">
                    <a:srgbClr val="000000"/>
                  </a:outerShdw>
                </a:effectLst>
                <a:uLnTx/>
                <a:uFillTx/>
                <a:latin typeface="Arial" panose="020B0604020202020204" pitchFamily="34" charset="0"/>
                <a:ea typeface="ＭＳ Ｐゴシック" charset="-128"/>
                <a:cs typeface="Arial" panose="020B0604020202020204" pitchFamily="34" charset="0"/>
              </a:endParaRPr>
            </a:p>
          </p:txBody>
        </p:sp>
      </p:grpSp>
      <p:grpSp>
        <p:nvGrpSpPr>
          <p:cNvPr id="14" name="Group 1066"/>
          <p:cNvGrpSpPr>
            <a:grpSpLocks/>
          </p:cNvGrpSpPr>
          <p:nvPr/>
        </p:nvGrpSpPr>
        <p:grpSpPr bwMode="auto">
          <a:xfrm>
            <a:off x="457200" y="4954262"/>
            <a:ext cx="3962400" cy="529098"/>
            <a:chOff x="288" y="2977"/>
            <a:chExt cx="2352" cy="472"/>
          </a:xfrm>
        </p:grpSpPr>
        <p:sp>
          <p:nvSpPr>
            <p:cNvPr id="38" name="Text Box 12"/>
            <p:cNvSpPr txBox="1">
              <a:spLocks noChangeArrowheads="1"/>
            </p:cNvSpPr>
            <p:nvPr/>
          </p:nvSpPr>
          <p:spPr bwMode="auto">
            <a:xfrm>
              <a:off x="288" y="2977"/>
              <a:ext cx="1051" cy="412"/>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rPr>
                <a:t>الجمعة</a:t>
              </a:r>
              <a:endParaRPr kumimoji="0" lang="en-US" sz="2400" b="1" i="0" u="none" strike="noStrike" kern="1200" cap="none" spc="0" normalizeH="0" baseline="0" noProof="0" dirty="0">
                <a:ln>
                  <a:noFill/>
                </a:ln>
                <a:solidFill>
                  <a:srgbClr val="000079"/>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572450" name="AutoShape 11"/>
            <p:cNvSpPr>
              <a:spLocks noChangeArrowheads="1"/>
            </p:cNvSpPr>
            <p:nvPr/>
          </p:nvSpPr>
          <p:spPr bwMode="auto">
            <a:xfrm>
              <a:off x="288" y="2993"/>
              <a:ext cx="2352" cy="456"/>
            </a:xfrm>
            <a:prstGeom prst="roundRect">
              <a:avLst>
                <a:gd name="adj" fmla="val 16667"/>
              </a:avLst>
            </a:prstGeom>
            <a:noFill/>
            <a:ln w="76200">
              <a:solidFill>
                <a:schemeClr val="bg2"/>
              </a:solidFill>
              <a:round/>
              <a:headEnd/>
              <a:tailEn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8000"/>
                </a:solidFill>
                <a:effectLst/>
                <a:uLnTx/>
                <a:uFillTx/>
                <a:latin typeface="Arial" panose="020B0604020202020204" pitchFamily="34" charset="0"/>
                <a:cs typeface="Arial" panose="020B0604020202020204" pitchFamily="34" charset="0"/>
              </a:endParaRPr>
            </a:p>
          </p:txBody>
        </p:sp>
      </p:grpSp>
      <p:grpSp>
        <p:nvGrpSpPr>
          <p:cNvPr id="15" name="Group 1074"/>
          <p:cNvGrpSpPr>
            <a:grpSpLocks/>
          </p:cNvGrpSpPr>
          <p:nvPr/>
        </p:nvGrpSpPr>
        <p:grpSpPr bwMode="auto">
          <a:xfrm>
            <a:off x="7162800" y="5486301"/>
            <a:ext cx="1676400" cy="534987"/>
            <a:chOff x="4512" y="3237"/>
            <a:chExt cx="1056" cy="337"/>
          </a:xfrm>
        </p:grpSpPr>
        <p:sp>
          <p:nvSpPr>
            <p:cNvPr id="269323" name="AutoShape 11"/>
            <p:cNvSpPr>
              <a:spLocks noChangeArrowheads="1"/>
            </p:cNvSpPr>
            <p:nvPr/>
          </p:nvSpPr>
          <p:spPr bwMode="auto">
            <a:xfrm>
              <a:off x="4512" y="3252"/>
              <a:ext cx="1056" cy="322"/>
            </a:xfrm>
            <a:prstGeom prst="roundRect">
              <a:avLst>
                <a:gd name="adj" fmla="val 16667"/>
              </a:avLst>
            </a:prstGeom>
            <a:noFill/>
            <a:ln w="76200">
              <a:solidFill>
                <a:srgbClr val="0099CC"/>
              </a:solidFill>
              <a:round/>
              <a:headEnd/>
              <a:tailEnd/>
            </a:ln>
            <a:effectLst>
              <a:outerShdw dist="35921" dir="2700000" algn="ctr" rotWithShape="0">
                <a:schemeClr val="bg2">
                  <a:alpha val="50000"/>
                </a:schemeClr>
              </a:outerShdw>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99CC"/>
                </a:solidFill>
                <a:effectLst>
                  <a:outerShdw blurRad="38100" dist="38100" dir="2700000" algn="tl">
                    <a:srgbClr val="000000"/>
                  </a:outerShdw>
                </a:effectLst>
                <a:uLnTx/>
                <a:uFillTx/>
                <a:latin typeface="Arial" panose="020B0604020202020204" pitchFamily="34" charset="0"/>
                <a:ea typeface="ＭＳ Ｐゴシック" charset="-128"/>
                <a:cs typeface="Arial" panose="020B0604020202020204" pitchFamily="34" charset="0"/>
              </a:endParaRPr>
            </a:p>
          </p:txBody>
        </p:sp>
        <p:sp>
          <p:nvSpPr>
            <p:cNvPr id="269324" name="Text Box 12"/>
            <p:cNvSpPr txBox="1">
              <a:spLocks noChangeArrowheads="1"/>
            </p:cNvSpPr>
            <p:nvPr/>
          </p:nvSpPr>
          <p:spPr bwMode="auto">
            <a:xfrm>
              <a:off x="4560" y="3237"/>
              <a:ext cx="486" cy="291"/>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0099CC"/>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السبت</a:t>
              </a:r>
              <a:endParaRPr kumimoji="0" lang="en-US" sz="2400" b="0" i="0" u="none" strike="noStrike" kern="1200" cap="none" spc="0" normalizeH="0" baseline="0" noProof="0" dirty="0">
                <a:ln>
                  <a:noFill/>
                </a:ln>
                <a:solidFill>
                  <a:srgbClr val="0099CC"/>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grpSp>
      <p:sp>
        <p:nvSpPr>
          <p:cNvPr id="84014" name="Freeform 1070"/>
          <p:cNvSpPr>
            <a:spLocks/>
          </p:cNvSpPr>
          <p:nvPr/>
        </p:nvSpPr>
        <p:spPr bwMode="auto">
          <a:xfrm>
            <a:off x="2277095" y="2348191"/>
            <a:ext cx="2726670" cy="461499"/>
          </a:xfrm>
          <a:custGeom>
            <a:avLst/>
            <a:gdLst>
              <a:gd name="T0" fmla="*/ 2147483647 w 2271"/>
              <a:gd name="T1" fmla="*/ 0 h 1002"/>
              <a:gd name="T2" fmla="*/ 2147483647 w 2271"/>
              <a:gd name="T3" fmla="*/ 2147483647 h 1002"/>
              <a:gd name="T4" fmla="*/ 2147483647 w 2271"/>
              <a:gd name="T5" fmla="*/ 2147483647 h 1002"/>
              <a:gd name="T6" fmla="*/ 2147483647 w 2271"/>
              <a:gd name="T7" fmla="*/ 2147483647 h 1002"/>
              <a:gd name="T8" fmla="*/ 2147483647 w 2271"/>
              <a:gd name="T9" fmla="*/ 2147483647 h 1002"/>
              <a:gd name="T10" fmla="*/ 2147483647 w 2271"/>
              <a:gd name="T11" fmla="*/ 2147483647 h 1002"/>
              <a:gd name="T12" fmla="*/ 2147483647 w 2271"/>
              <a:gd name="T13" fmla="*/ 2147483647 h 1002"/>
              <a:gd name="T14" fmla="*/ 2147483647 w 2271"/>
              <a:gd name="T15" fmla="*/ 2147483647 h 1002"/>
              <a:gd name="T16" fmla="*/ 2147483647 w 2271"/>
              <a:gd name="T17" fmla="*/ 2147483647 h 1002"/>
              <a:gd name="T18" fmla="*/ 2147483647 w 2271"/>
              <a:gd name="T19" fmla="*/ 2147483647 h 1002"/>
              <a:gd name="T20" fmla="*/ 2147483647 w 2271"/>
              <a:gd name="T21" fmla="*/ 2147483647 h 1002"/>
              <a:gd name="T22" fmla="*/ 2147483647 w 2271"/>
              <a:gd name="T23" fmla="*/ 2147483647 h 1002"/>
              <a:gd name="T24" fmla="*/ 2147483647 w 2271"/>
              <a:gd name="T25" fmla="*/ 2147483647 h 1002"/>
              <a:gd name="T26" fmla="*/ 2147483647 w 2271"/>
              <a:gd name="T27" fmla="*/ 2147483647 h 1002"/>
              <a:gd name="T28" fmla="*/ 2147483647 w 2271"/>
              <a:gd name="T29" fmla="*/ 2147483647 h 1002"/>
              <a:gd name="T30" fmla="*/ 2147483647 w 2271"/>
              <a:gd name="T31" fmla="*/ 2147483647 h 1002"/>
              <a:gd name="T32" fmla="*/ 2147483647 w 2271"/>
              <a:gd name="T33" fmla="*/ 2147483647 h 1002"/>
              <a:gd name="T34" fmla="*/ 0 w 2271"/>
              <a:gd name="T35" fmla="*/ 2147483647 h 10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71"/>
              <a:gd name="T55" fmla="*/ 0 h 1002"/>
              <a:gd name="T56" fmla="*/ 2271 w 2271"/>
              <a:gd name="T57" fmla="*/ 1002 h 10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71" h="1002">
                <a:moveTo>
                  <a:pt x="2271" y="0"/>
                </a:moveTo>
                <a:cubicBezTo>
                  <a:pt x="2258" y="39"/>
                  <a:pt x="2239" y="35"/>
                  <a:pt x="2207" y="57"/>
                </a:cubicBezTo>
                <a:cubicBezTo>
                  <a:pt x="2195" y="88"/>
                  <a:pt x="2171" y="91"/>
                  <a:pt x="2158" y="122"/>
                </a:cubicBezTo>
                <a:cubicBezTo>
                  <a:pt x="2141" y="160"/>
                  <a:pt x="2132" y="210"/>
                  <a:pt x="2093" y="235"/>
                </a:cubicBezTo>
                <a:cubicBezTo>
                  <a:pt x="2039" y="267"/>
                  <a:pt x="2099" y="213"/>
                  <a:pt x="2045" y="259"/>
                </a:cubicBezTo>
                <a:cubicBezTo>
                  <a:pt x="2012" y="286"/>
                  <a:pt x="2006" y="341"/>
                  <a:pt x="1972" y="364"/>
                </a:cubicBezTo>
                <a:cubicBezTo>
                  <a:pt x="1881" y="424"/>
                  <a:pt x="1942" y="389"/>
                  <a:pt x="1778" y="445"/>
                </a:cubicBezTo>
                <a:cubicBezTo>
                  <a:pt x="1751" y="472"/>
                  <a:pt x="1734" y="516"/>
                  <a:pt x="1697" y="526"/>
                </a:cubicBezTo>
                <a:cubicBezTo>
                  <a:pt x="1643" y="539"/>
                  <a:pt x="1561" y="558"/>
                  <a:pt x="1520" y="590"/>
                </a:cubicBezTo>
                <a:cubicBezTo>
                  <a:pt x="1437" y="652"/>
                  <a:pt x="1367" y="722"/>
                  <a:pt x="1285" y="784"/>
                </a:cubicBezTo>
                <a:cubicBezTo>
                  <a:pt x="1242" y="815"/>
                  <a:pt x="1278" y="786"/>
                  <a:pt x="1213" y="816"/>
                </a:cubicBezTo>
                <a:cubicBezTo>
                  <a:pt x="1123" y="857"/>
                  <a:pt x="1037" y="909"/>
                  <a:pt x="946" y="946"/>
                </a:cubicBezTo>
                <a:cubicBezTo>
                  <a:pt x="906" y="985"/>
                  <a:pt x="859" y="985"/>
                  <a:pt x="808" y="1002"/>
                </a:cubicBezTo>
                <a:cubicBezTo>
                  <a:pt x="644" y="995"/>
                  <a:pt x="613" y="988"/>
                  <a:pt x="485" y="970"/>
                </a:cubicBezTo>
                <a:cubicBezTo>
                  <a:pt x="458" y="961"/>
                  <a:pt x="438" y="946"/>
                  <a:pt x="412" y="938"/>
                </a:cubicBezTo>
                <a:cubicBezTo>
                  <a:pt x="379" y="837"/>
                  <a:pt x="195" y="838"/>
                  <a:pt x="113" y="816"/>
                </a:cubicBezTo>
                <a:cubicBezTo>
                  <a:pt x="84" y="794"/>
                  <a:pt x="69" y="771"/>
                  <a:pt x="41" y="752"/>
                </a:cubicBezTo>
                <a:cubicBezTo>
                  <a:pt x="28" y="732"/>
                  <a:pt x="16" y="719"/>
                  <a:pt x="0" y="703"/>
                </a:cubicBezTo>
              </a:path>
            </a:pathLst>
          </a:custGeom>
          <a:noFill/>
          <a:ln w="76200">
            <a:solidFill>
              <a:schemeClr val="bg2"/>
            </a:solidFill>
            <a:round/>
            <a:headEnd/>
            <a:tailEnd type="triangle" w="med" len="me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wrap="square" lIns="91275" tIns="45638" rIns="91275" bIns="45638"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84015" name="Freeform 1071"/>
          <p:cNvSpPr>
            <a:spLocks/>
          </p:cNvSpPr>
          <p:nvPr/>
        </p:nvSpPr>
        <p:spPr bwMode="auto">
          <a:xfrm>
            <a:off x="2290998" y="2066603"/>
            <a:ext cx="568835" cy="461499"/>
          </a:xfrm>
          <a:custGeom>
            <a:avLst/>
            <a:gdLst>
              <a:gd name="T0" fmla="*/ 0 w 1139"/>
              <a:gd name="T1" fmla="*/ 2147483647 h 1131"/>
              <a:gd name="T2" fmla="*/ 2147483647 w 1139"/>
              <a:gd name="T3" fmla="*/ 2147483647 h 1131"/>
              <a:gd name="T4" fmla="*/ 2147483647 w 1139"/>
              <a:gd name="T5" fmla="*/ 2147483647 h 1131"/>
              <a:gd name="T6" fmla="*/ 2147483647 w 1139"/>
              <a:gd name="T7" fmla="*/ 2147483647 h 1131"/>
              <a:gd name="T8" fmla="*/ 2147483647 w 1139"/>
              <a:gd name="T9" fmla="*/ 2147483647 h 1131"/>
              <a:gd name="T10" fmla="*/ 2147483647 w 1139"/>
              <a:gd name="T11" fmla="*/ 2147483647 h 1131"/>
              <a:gd name="T12" fmla="*/ 2147483647 w 1139"/>
              <a:gd name="T13" fmla="*/ 2147483647 h 1131"/>
              <a:gd name="T14" fmla="*/ 2147483647 w 1139"/>
              <a:gd name="T15" fmla="*/ 2147483647 h 1131"/>
              <a:gd name="T16" fmla="*/ 2147483647 w 1139"/>
              <a:gd name="T17" fmla="*/ 2147483647 h 1131"/>
              <a:gd name="T18" fmla="*/ 2147483647 w 1139"/>
              <a:gd name="T19" fmla="*/ 2147483647 h 1131"/>
              <a:gd name="T20" fmla="*/ 2147483647 w 1139"/>
              <a:gd name="T21" fmla="*/ 2147483647 h 1131"/>
              <a:gd name="T22" fmla="*/ 2147483647 w 1139"/>
              <a:gd name="T23" fmla="*/ 2147483647 h 1131"/>
              <a:gd name="T24" fmla="*/ 2147483647 w 1139"/>
              <a:gd name="T25" fmla="*/ 2147483647 h 1131"/>
              <a:gd name="T26" fmla="*/ 2147483647 w 1139"/>
              <a:gd name="T27" fmla="*/ 2147483647 h 1131"/>
              <a:gd name="T28" fmla="*/ 2147483647 w 1139"/>
              <a:gd name="T29" fmla="*/ 0 h 11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9"/>
              <a:gd name="T46" fmla="*/ 0 h 1131"/>
              <a:gd name="T47" fmla="*/ 1139 w 1139"/>
              <a:gd name="T48" fmla="*/ 1131 h 11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9" h="1131">
                <a:moveTo>
                  <a:pt x="0" y="1131"/>
                </a:moveTo>
                <a:cubicBezTo>
                  <a:pt x="27" y="1112"/>
                  <a:pt x="37" y="1098"/>
                  <a:pt x="48" y="1067"/>
                </a:cubicBezTo>
                <a:cubicBezTo>
                  <a:pt x="50" y="1048"/>
                  <a:pt x="49" y="1028"/>
                  <a:pt x="56" y="1010"/>
                </a:cubicBezTo>
                <a:cubicBezTo>
                  <a:pt x="67" y="977"/>
                  <a:pt x="133" y="971"/>
                  <a:pt x="161" y="962"/>
                </a:cubicBezTo>
                <a:cubicBezTo>
                  <a:pt x="166" y="945"/>
                  <a:pt x="165" y="925"/>
                  <a:pt x="178" y="913"/>
                </a:cubicBezTo>
                <a:cubicBezTo>
                  <a:pt x="221" y="869"/>
                  <a:pt x="236" y="875"/>
                  <a:pt x="291" y="857"/>
                </a:cubicBezTo>
                <a:cubicBezTo>
                  <a:pt x="305" y="827"/>
                  <a:pt x="321" y="781"/>
                  <a:pt x="347" y="760"/>
                </a:cubicBezTo>
                <a:cubicBezTo>
                  <a:pt x="373" y="737"/>
                  <a:pt x="402" y="728"/>
                  <a:pt x="428" y="703"/>
                </a:cubicBezTo>
                <a:cubicBezTo>
                  <a:pt x="442" y="658"/>
                  <a:pt x="474" y="652"/>
                  <a:pt x="517" y="638"/>
                </a:cubicBezTo>
                <a:cubicBezTo>
                  <a:pt x="607" y="561"/>
                  <a:pt x="546" y="623"/>
                  <a:pt x="614" y="525"/>
                </a:cubicBezTo>
                <a:cubicBezTo>
                  <a:pt x="645" y="479"/>
                  <a:pt x="686" y="441"/>
                  <a:pt x="719" y="396"/>
                </a:cubicBezTo>
                <a:cubicBezTo>
                  <a:pt x="787" y="301"/>
                  <a:pt x="852" y="193"/>
                  <a:pt x="945" y="121"/>
                </a:cubicBezTo>
                <a:cubicBezTo>
                  <a:pt x="973" y="98"/>
                  <a:pt x="1008" y="83"/>
                  <a:pt x="1034" y="57"/>
                </a:cubicBezTo>
                <a:cubicBezTo>
                  <a:pt x="1038" y="52"/>
                  <a:pt x="1061" y="27"/>
                  <a:pt x="1067" y="24"/>
                </a:cubicBezTo>
                <a:cubicBezTo>
                  <a:pt x="1087" y="12"/>
                  <a:pt x="1139" y="24"/>
                  <a:pt x="1139" y="0"/>
                </a:cubicBezTo>
              </a:path>
            </a:pathLst>
          </a:custGeom>
          <a:noFill/>
          <a:ln w="76200">
            <a:solidFill>
              <a:schemeClr val="bg2"/>
            </a:solidFill>
            <a:round/>
            <a:headEnd/>
            <a:tailEnd type="triangle" w="med" len="me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wrap="square" lIns="91275" tIns="45638" rIns="91275" bIns="45638"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84016" name="Freeform 1072"/>
          <p:cNvSpPr>
            <a:spLocks/>
          </p:cNvSpPr>
          <p:nvPr/>
        </p:nvSpPr>
        <p:spPr bwMode="auto">
          <a:xfrm>
            <a:off x="2860275" y="1477070"/>
            <a:ext cx="184660" cy="460283"/>
          </a:xfrm>
          <a:custGeom>
            <a:avLst/>
            <a:gdLst>
              <a:gd name="T0" fmla="*/ 2147483647 w 396"/>
              <a:gd name="T1" fmla="*/ 2147483647 h 78"/>
              <a:gd name="T2" fmla="*/ 2147483647 w 396"/>
              <a:gd name="T3" fmla="*/ 2147483647 h 78"/>
              <a:gd name="T4" fmla="*/ 2147483647 w 396"/>
              <a:gd name="T5" fmla="*/ 2147483647 h 78"/>
              <a:gd name="T6" fmla="*/ 2147483647 w 396"/>
              <a:gd name="T7" fmla="*/ 2147483647 h 78"/>
              <a:gd name="T8" fmla="*/ 2147483647 w 396"/>
              <a:gd name="T9" fmla="*/ 2147483647 h 78"/>
              <a:gd name="T10" fmla="*/ 0 w 396"/>
              <a:gd name="T11" fmla="*/ 2147483647 h 78"/>
              <a:gd name="T12" fmla="*/ 0 60000 65536"/>
              <a:gd name="T13" fmla="*/ 0 60000 65536"/>
              <a:gd name="T14" fmla="*/ 0 60000 65536"/>
              <a:gd name="T15" fmla="*/ 0 60000 65536"/>
              <a:gd name="T16" fmla="*/ 0 60000 65536"/>
              <a:gd name="T17" fmla="*/ 0 60000 65536"/>
              <a:gd name="T18" fmla="*/ 0 w 396"/>
              <a:gd name="T19" fmla="*/ 0 h 78"/>
              <a:gd name="T20" fmla="*/ 396 w 396"/>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396" h="78">
                <a:moveTo>
                  <a:pt x="396" y="77"/>
                </a:moveTo>
                <a:cubicBezTo>
                  <a:pt x="371" y="72"/>
                  <a:pt x="340" y="78"/>
                  <a:pt x="323" y="61"/>
                </a:cubicBezTo>
                <a:cubicBezTo>
                  <a:pt x="316" y="54"/>
                  <a:pt x="321" y="41"/>
                  <a:pt x="315" y="36"/>
                </a:cubicBezTo>
                <a:cubicBezTo>
                  <a:pt x="306" y="29"/>
                  <a:pt x="293" y="29"/>
                  <a:pt x="283" y="28"/>
                </a:cubicBezTo>
                <a:cubicBezTo>
                  <a:pt x="250" y="24"/>
                  <a:pt x="218" y="22"/>
                  <a:pt x="186" y="20"/>
                </a:cubicBezTo>
                <a:cubicBezTo>
                  <a:pt x="126" y="0"/>
                  <a:pt x="62" y="4"/>
                  <a:pt x="0" y="4"/>
                </a:cubicBezTo>
              </a:path>
            </a:pathLst>
          </a:custGeom>
          <a:noFill/>
          <a:ln w="76200">
            <a:solidFill>
              <a:schemeClr val="bg2"/>
            </a:solidFill>
            <a:round/>
            <a:headEnd/>
            <a:tailEnd type="triangle" w="med" len="me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wrap="none" lIns="91275" tIns="45638" rIns="91275" bIns="45638"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84017" name="Freeform 1073"/>
          <p:cNvSpPr>
            <a:spLocks/>
          </p:cNvSpPr>
          <p:nvPr/>
        </p:nvSpPr>
        <p:spPr bwMode="auto">
          <a:xfrm>
            <a:off x="1907704" y="1942948"/>
            <a:ext cx="667711" cy="461499"/>
          </a:xfrm>
          <a:custGeom>
            <a:avLst/>
            <a:gdLst>
              <a:gd name="T0" fmla="*/ 2147483647 w 340"/>
              <a:gd name="T1" fmla="*/ 0 h 630"/>
              <a:gd name="T2" fmla="*/ 2147483647 w 340"/>
              <a:gd name="T3" fmla="*/ 2147483647 h 630"/>
              <a:gd name="T4" fmla="*/ 2147483647 w 340"/>
              <a:gd name="T5" fmla="*/ 2147483647 h 630"/>
              <a:gd name="T6" fmla="*/ 2147483647 w 340"/>
              <a:gd name="T7" fmla="*/ 2147483647 h 630"/>
              <a:gd name="T8" fmla="*/ 0 w 340"/>
              <a:gd name="T9" fmla="*/ 2147483647 h 630"/>
              <a:gd name="T10" fmla="*/ 0 60000 65536"/>
              <a:gd name="T11" fmla="*/ 0 60000 65536"/>
              <a:gd name="T12" fmla="*/ 0 60000 65536"/>
              <a:gd name="T13" fmla="*/ 0 60000 65536"/>
              <a:gd name="T14" fmla="*/ 0 60000 65536"/>
              <a:gd name="T15" fmla="*/ 0 w 340"/>
              <a:gd name="T16" fmla="*/ 0 h 630"/>
              <a:gd name="T17" fmla="*/ 340 w 340"/>
              <a:gd name="T18" fmla="*/ 630 h 630"/>
            </a:gdLst>
            <a:ahLst/>
            <a:cxnLst>
              <a:cxn ang="T10">
                <a:pos x="T0" y="T1"/>
              </a:cxn>
              <a:cxn ang="T11">
                <a:pos x="T2" y="T3"/>
              </a:cxn>
              <a:cxn ang="T12">
                <a:pos x="T4" y="T5"/>
              </a:cxn>
              <a:cxn ang="T13">
                <a:pos x="T6" y="T7"/>
              </a:cxn>
              <a:cxn ang="T14">
                <a:pos x="T8" y="T9"/>
              </a:cxn>
            </a:cxnLst>
            <a:rect l="T15" t="T16" r="T17" b="T18"/>
            <a:pathLst>
              <a:path w="340" h="630">
                <a:moveTo>
                  <a:pt x="340" y="0"/>
                </a:moveTo>
                <a:cubicBezTo>
                  <a:pt x="275" y="15"/>
                  <a:pt x="213" y="18"/>
                  <a:pt x="154" y="48"/>
                </a:cubicBezTo>
                <a:cubicBezTo>
                  <a:pt x="125" y="77"/>
                  <a:pt x="97" y="104"/>
                  <a:pt x="73" y="137"/>
                </a:cubicBezTo>
                <a:cubicBezTo>
                  <a:pt x="55" y="244"/>
                  <a:pt x="58" y="351"/>
                  <a:pt x="49" y="460"/>
                </a:cubicBezTo>
                <a:cubicBezTo>
                  <a:pt x="46" y="486"/>
                  <a:pt x="38" y="610"/>
                  <a:pt x="0" y="630"/>
                </a:cubicBezTo>
              </a:path>
            </a:pathLst>
          </a:custGeom>
          <a:noFill/>
          <a:ln w="76200">
            <a:solidFill>
              <a:srgbClr val="118012"/>
            </a:solidFill>
            <a:round/>
            <a:headEnd/>
            <a:tailEnd type="triangle" w="med" len="me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wrap="square" lIns="91275" tIns="45638" rIns="91275" bIns="45638"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nvGrpSpPr>
          <p:cNvPr id="16" name="Group 1075"/>
          <p:cNvGrpSpPr>
            <a:grpSpLocks/>
          </p:cNvGrpSpPr>
          <p:nvPr/>
        </p:nvGrpSpPr>
        <p:grpSpPr bwMode="auto">
          <a:xfrm>
            <a:off x="7421598" y="446122"/>
            <a:ext cx="1722437" cy="528638"/>
            <a:chOff x="4776" y="329"/>
            <a:chExt cx="1085" cy="333"/>
          </a:xfrm>
        </p:grpSpPr>
        <p:sp>
          <p:nvSpPr>
            <p:cNvPr id="572445" name="AutoShape 11"/>
            <p:cNvSpPr>
              <a:spLocks noChangeArrowheads="1"/>
            </p:cNvSpPr>
            <p:nvPr/>
          </p:nvSpPr>
          <p:spPr bwMode="auto">
            <a:xfrm>
              <a:off x="4807" y="340"/>
              <a:ext cx="1054" cy="322"/>
            </a:xfrm>
            <a:prstGeom prst="roundRect">
              <a:avLst>
                <a:gd name="adj" fmla="val 16667"/>
              </a:avLst>
            </a:prstGeom>
            <a:noFill/>
            <a:ln w="76200">
              <a:solidFill>
                <a:srgbClr val="6D6D6D"/>
              </a:solidFill>
              <a:round/>
              <a:headEnd/>
              <a:tailEnd/>
            </a:ln>
            <a:effectLst>
              <a:outerShdw dist="35921" dir="2700000" algn="ctr" rotWithShape="0">
                <a:schemeClr val="bg2">
                  <a:alpha val="50000"/>
                </a:schemeClr>
              </a:outerShdw>
            </a:effectLst>
            <a:extLst>
              <a:ext uri="{909E8E84-426E-40dd-AFC4-6F175D3DCCD1}">
                <a14:hiddenFill xmlns="" xmlns:a14="http://schemas.microsoft.com/office/drawing/2010/main">
                  <a:solidFill>
                    <a:srgbClr val="FFFFFF"/>
                  </a:solidFill>
                </a14:hiddenFill>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6D6D6D"/>
                </a:solidFill>
                <a:effectLst/>
                <a:uLnTx/>
                <a:uFillTx/>
                <a:latin typeface="Arial" panose="020B0604020202020204" pitchFamily="34" charset="0"/>
                <a:cs typeface="Arial" panose="020B0604020202020204" pitchFamily="34" charset="0"/>
              </a:endParaRPr>
            </a:p>
          </p:txBody>
        </p:sp>
        <p:sp>
          <p:nvSpPr>
            <p:cNvPr id="36" name="Text Box 12"/>
            <p:cNvSpPr txBox="1">
              <a:spLocks noChangeArrowheads="1"/>
            </p:cNvSpPr>
            <p:nvPr/>
          </p:nvSpPr>
          <p:spPr bwMode="auto">
            <a:xfrm>
              <a:off x="4776" y="329"/>
              <a:ext cx="701" cy="291"/>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6D6D6D"/>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الأربعاء</a:t>
              </a:r>
              <a:endParaRPr kumimoji="0" lang="en-US" sz="2400" b="0" i="0" u="none" strike="noStrike" kern="1200" cap="none" spc="0" normalizeH="0" baseline="0" noProof="0" dirty="0">
                <a:ln>
                  <a:noFill/>
                </a:ln>
                <a:solidFill>
                  <a:srgbClr val="6D6D6D"/>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grpSp>
      <p:sp>
        <p:nvSpPr>
          <p:cNvPr id="572443" name="Text Box 30"/>
          <p:cNvSpPr txBox="1">
            <a:spLocks noChangeArrowheads="1"/>
          </p:cNvSpPr>
          <p:nvPr/>
        </p:nvSpPr>
        <p:spPr bwMode="auto">
          <a:xfrm>
            <a:off x="8458200" y="35"/>
            <a:ext cx="685800" cy="396875"/>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91275" tIns="45638" rIns="91275" bIns="4563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64</a:t>
            </a: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49" name="Picture 8" descr="j023794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03800" y="2781300"/>
            <a:ext cx="1716088" cy="1212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69317"/>
                                        </p:tgtEl>
                                        <p:attrNameLst>
                                          <p:attrName>style.visibility</p:attrName>
                                        </p:attrNameLst>
                                      </p:cBhvr>
                                      <p:to>
                                        <p:strVal val="visible"/>
                                      </p:to>
                                    </p:set>
                                    <p:animEffect transition="in" filter="wipe(down)">
                                      <p:cBhvr>
                                        <p:cTn id="19" dur="500"/>
                                        <p:tgtEl>
                                          <p:spTgt spid="26931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xit" presetSubtype="10" fill="hold" grpId="1" nodeType="clickEffect">
                                  <p:stCondLst>
                                    <p:cond delay="0"/>
                                  </p:stCondLst>
                                  <p:childTnLst>
                                    <p:animEffect transition="out" filter="blinds(horizontal)">
                                      <p:cBhvr>
                                        <p:cTn id="23" dur="500"/>
                                        <p:tgtEl>
                                          <p:spTgt spid="269317"/>
                                        </p:tgtEl>
                                      </p:cBhvr>
                                    </p:animEffect>
                                    <p:set>
                                      <p:cBhvr>
                                        <p:cTn id="24" dur="1" fill="hold">
                                          <p:stCondLst>
                                            <p:cond delay="499"/>
                                          </p:stCondLst>
                                        </p:cTn>
                                        <p:tgtEl>
                                          <p:spTgt spid="269317"/>
                                        </p:tgtEl>
                                        <p:attrNameLst>
                                          <p:attrName>style.visibility</p:attrName>
                                        </p:attrNameLst>
                                      </p:cBhvr>
                                      <p:to>
                                        <p:strVal val="hidden"/>
                                      </p:to>
                                    </p:set>
                                  </p:childTnLst>
                                </p:cTn>
                              </p:par>
                              <p:par>
                                <p:cTn id="25" presetID="9"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dissolve">
                                      <p:cBhvr>
                                        <p:cTn id="27" dur="500"/>
                                        <p:tgtEl>
                                          <p:spTgt spid="4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xit" presetSubtype="10" fill="hold" nodeType="clickEffect">
                                  <p:stCondLst>
                                    <p:cond delay="0"/>
                                  </p:stCondLst>
                                  <p:childTnLst>
                                    <p:animEffect transition="out" filter="checkerboard(across)">
                                      <p:cBhvr>
                                        <p:cTn id="31" dur="500"/>
                                        <p:tgtEl>
                                          <p:spTgt spid="49"/>
                                        </p:tgtEl>
                                      </p:cBhvr>
                                    </p:animEffect>
                                    <p:set>
                                      <p:cBhvr>
                                        <p:cTn id="32" dur="1" fill="hold">
                                          <p:stCondLst>
                                            <p:cond delay="499"/>
                                          </p:stCondLst>
                                        </p:cTn>
                                        <p:tgtEl>
                                          <p:spTgt spid="49"/>
                                        </p:tgtEl>
                                        <p:attrNameLst>
                                          <p:attrName>style.visibility</p:attrName>
                                        </p:attrNameLst>
                                      </p:cBhvr>
                                      <p:to>
                                        <p:strVal val="hidden"/>
                                      </p:to>
                                    </p:set>
                                  </p:childTnLst>
                                </p:cTn>
                              </p:par>
                            </p:childTnLst>
                          </p:cTn>
                        </p:par>
                        <p:par>
                          <p:cTn id="33" fill="hold" nodeType="afterGroup">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269318"/>
                                        </p:tgtEl>
                                        <p:attrNameLst>
                                          <p:attrName>style.visibility</p:attrName>
                                        </p:attrNameLst>
                                      </p:cBhvr>
                                      <p:to>
                                        <p:strVal val="visible"/>
                                      </p:to>
                                    </p:set>
                                    <p:animEffect transition="in" filter="wipe(down)">
                                      <p:cBhvr>
                                        <p:cTn id="36" dur="500"/>
                                        <p:tgtEl>
                                          <p:spTgt spid="26931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xit" presetSubtype="10" fill="hold" grpId="1" nodeType="clickEffect">
                                  <p:stCondLst>
                                    <p:cond delay="0"/>
                                  </p:stCondLst>
                                  <p:childTnLst>
                                    <p:animEffect transition="out" filter="blinds(horizontal)">
                                      <p:cBhvr>
                                        <p:cTn id="40" dur="500"/>
                                        <p:tgtEl>
                                          <p:spTgt spid="269318"/>
                                        </p:tgtEl>
                                      </p:cBhvr>
                                    </p:animEffect>
                                    <p:set>
                                      <p:cBhvr>
                                        <p:cTn id="41" dur="1" fill="hold">
                                          <p:stCondLst>
                                            <p:cond delay="499"/>
                                          </p:stCondLst>
                                        </p:cTn>
                                        <p:tgtEl>
                                          <p:spTgt spid="269318"/>
                                        </p:tgtEl>
                                        <p:attrNameLst>
                                          <p:attrName>style.visibility</p:attrName>
                                        </p:attrNameLst>
                                      </p:cBhvr>
                                      <p:to>
                                        <p:strVal val="hidden"/>
                                      </p:to>
                                    </p:set>
                                  </p:childTnLst>
                                </p:cTn>
                              </p:par>
                            </p:childTnLst>
                          </p:cTn>
                        </p:par>
                        <p:par>
                          <p:cTn id="42" fill="hold" nodeType="afterGroup">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269319"/>
                                        </p:tgtEl>
                                        <p:attrNameLst>
                                          <p:attrName>style.visibility</p:attrName>
                                        </p:attrNameLst>
                                      </p:cBhvr>
                                      <p:to>
                                        <p:strVal val="visible"/>
                                      </p:to>
                                    </p:set>
                                    <p:animEffect transition="in" filter="wipe(up)">
                                      <p:cBhvr>
                                        <p:cTn id="45" dur="500"/>
                                        <p:tgtEl>
                                          <p:spTgt spid="26931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xit" presetSubtype="10" fill="hold" grpId="1" nodeType="clickEffect">
                                  <p:stCondLst>
                                    <p:cond delay="0"/>
                                  </p:stCondLst>
                                  <p:childTnLst>
                                    <p:animEffect transition="out" filter="blinds(horizontal)">
                                      <p:cBhvr>
                                        <p:cTn id="49" dur="500"/>
                                        <p:tgtEl>
                                          <p:spTgt spid="269319"/>
                                        </p:tgtEl>
                                      </p:cBhvr>
                                    </p:animEffect>
                                    <p:set>
                                      <p:cBhvr>
                                        <p:cTn id="50" dur="1" fill="hold">
                                          <p:stCondLst>
                                            <p:cond delay="499"/>
                                          </p:stCondLst>
                                        </p:cTn>
                                        <p:tgtEl>
                                          <p:spTgt spid="269319"/>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par>
                          <p:cTn id="55" fill="hold" nodeType="afterGroup">
                            <p:stCondLst>
                              <p:cond delay="0"/>
                            </p:stCondLst>
                            <p:childTnLst>
                              <p:par>
                                <p:cTn id="56" presetID="22" presetClass="entr" presetSubtype="4" fill="hold" grpId="0" nodeType="afterEffect">
                                  <p:stCondLst>
                                    <p:cond delay="0"/>
                                  </p:stCondLst>
                                  <p:childTnLst>
                                    <p:set>
                                      <p:cBhvr>
                                        <p:cTn id="57" dur="1" fill="hold">
                                          <p:stCondLst>
                                            <p:cond delay="0"/>
                                          </p:stCondLst>
                                        </p:cTn>
                                        <p:tgtEl>
                                          <p:spTgt spid="269320"/>
                                        </p:tgtEl>
                                        <p:attrNameLst>
                                          <p:attrName>style.visibility</p:attrName>
                                        </p:attrNameLst>
                                      </p:cBhvr>
                                      <p:to>
                                        <p:strVal val="visible"/>
                                      </p:to>
                                    </p:set>
                                    <p:animEffect transition="in" filter="wipe(down)">
                                      <p:cBhvr>
                                        <p:cTn id="58" dur="500"/>
                                        <p:tgtEl>
                                          <p:spTgt spid="269320"/>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xit" presetSubtype="10" fill="hold" grpId="1" nodeType="clickEffect">
                                  <p:stCondLst>
                                    <p:cond delay="0"/>
                                  </p:stCondLst>
                                  <p:childTnLst>
                                    <p:animEffect transition="out" filter="blinds(horizontal)">
                                      <p:cBhvr>
                                        <p:cTn id="62" dur="500"/>
                                        <p:tgtEl>
                                          <p:spTgt spid="269320"/>
                                        </p:tgtEl>
                                      </p:cBhvr>
                                    </p:animEffect>
                                    <p:set>
                                      <p:cBhvr>
                                        <p:cTn id="63" dur="1" fill="hold">
                                          <p:stCondLst>
                                            <p:cond delay="499"/>
                                          </p:stCondLst>
                                        </p:cTn>
                                        <p:tgtEl>
                                          <p:spTgt spid="269320"/>
                                        </p:tgtEl>
                                        <p:attrNameLst>
                                          <p:attrName>style.visibility</p:attrName>
                                        </p:attrNameLst>
                                      </p:cBhvr>
                                      <p:to>
                                        <p:strVal val="hidden"/>
                                      </p:to>
                                    </p:set>
                                  </p:childTnLst>
                                </p:cTn>
                              </p:par>
                            </p:childTnLst>
                          </p:cTn>
                        </p:par>
                        <p:par>
                          <p:cTn id="64" fill="hold" nodeType="afterGroup">
                            <p:stCondLst>
                              <p:cond delay="500"/>
                            </p:stCondLst>
                            <p:childTnLst>
                              <p:par>
                                <p:cTn id="65" presetID="22" presetClass="entr" presetSubtype="1" fill="hold" grpId="0" nodeType="afterEffect">
                                  <p:stCondLst>
                                    <p:cond delay="0"/>
                                  </p:stCondLst>
                                  <p:childTnLst>
                                    <p:set>
                                      <p:cBhvr>
                                        <p:cTn id="66" dur="1" fill="hold">
                                          <p:stCondLst>
                                            <p:cond delay="0"/>
                                          </p:stCondLst>
                                        </p:cTn>
                                        <p:tgtEl>
                                          <p:spTgt spid="269340"/>
                                        </p:tgtEl>
                                        <p:attrNameLst>
                                          <p:attrName>style.visibility</p:attrName>
                                        </p:attrNameLst>
                                      </p:cBhvr>
                                      <p:to>
                                        <p:strVal val="visible"/>
                                      </p:to>
                                    </p:set>
                                    <p:animEffect transition="in" filter="wipe(up)">
                                      <p:cBhvr>
                                        <p:cTn id="67" dur="500"/>
                                        <p:tgtEl>
                                          <p:spTgt spid="26934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xit" presetSubtype="10" fill="hold" grpId="1" nodeType="clickEffect">
                                  <p:stCondLst>
                                    <p:cond delay="0"/>
                                  </p:stCondLst>
                                  <p:childTnLst>
                                    <p:animEffect transition="out" filter="blinds(horizontal)">
                                      <p:cBhvr>
                                        <p:cTn id="71" dur="500"/>
                                        <p:tgtEl>
                                          <p:spTgt spid="269340"/>
                                        </p:tgtEl>
                                      </p:cBhvr>
                                    </p:animEffect>
                                    <p:set>
                                      <p:cBhvr>
                                        <p:cTn id="72" dur="1" fill="hold">
                                          <p:stCondLst>
                                            <p:cond delay="499"/>
                                          </p:stCondLst>
                                        </p:cTn>
                                        <p:tgtEl>
                                          <p:spTgt spid="269340"/>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nodeType="clickEffect">
                                  <p:stCondLst>
                                    <p:cond delay="0"/>
                                  </p:stCondLst>
                                  <p:childTnLst>
                                    <p:set>
                                      <p:cBhvr>
                                        <p:cTn id="76" dur="1" fill="hold">
                                          <p:stCondLst>
                                            <p:cond delay="0"/>
                                          </p:stCondLst>
                                        </p:cTn>
                                        <p:tgtEl>
                                          <p:spTgt spid="12"/>
                                        </p:tgtEl>
                                        <p:attrNameLst>
                                          <p:attrName>style.visibility</p:attrName>
                                        </p:attrNameLst>
                                      </p:cBhvr>
                                      <p:to>
                                        <p:strVal val="visible"/>
                                      </p:to>
                                    </p:set>
                                  </p:childTnLst>
                                </p:cTn>
                              </p:par>
                            </p:childTnLst>
                          </p:cTn>
                        </p:par>
                        <p:par>
                          <p:cTn id="77" fill="hold" nodeType="afterGroup">
                            <p:stCondLst>
                              <p:cond delay="0"/>
                            </p:stCondLst>
                            <p:childTnLst>
                              <p:par>
                                <p:cTn id="78" presetID="22" presetClass="entr" presetSubtype="4" fill="hold" grpId="0" nodeType="afterEffect">
                                  <p:stCondLst>
                                    <p:cond delay="0"/>
                                  </p:stCondLst>
                                  <p:childTnLst>
                                    <p:set>
                                      <p:cBhvr>
                                        <p:cTn id="79" dur="1" fill="hold">
                                          <p:stCondLst>
                                            <p:cond delay="0"/>
                                          </p:stCondLst>
                                        </p:cTn>
                                        <p:tgtEl>
                                          <p:spTgt spid="269341"/>
                                        </p:tgtEl>
                                        <p:attrNameLst>
                                          <p:attrName>style.visibility</p:attrName>
                                        </p:attrNameLst>
                                      </p:cBhvr>
                                      <p:to>
                                        <p:strVal val="visible"/>
                                      </p:to>
                                    </p:set>
                                    <p:animEffect transition="in" filter="wipe(down)">
                                      <p:cBhvr>
                                        <p:cTn id="80" dur="500"/>
                                        <p:tgtEl>
                                          <p:spTgt spid="269341"/>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3" presetClass="exit" presetSubtype="10" fill="hold" grpId="1" nodeType="clickEffect">
                                  <p:stCondLst>
                                    <p:cond delay="0"/>
                                  </p:stCondLst>
                                  <p:childTnLst>
                                    <p:animEffect transition="out" filter="blinds(horizontal)">
                                      <p:cBhvr>
                                        <p:cTn id="84" dur="500"/>
                                        <p:tgtEl>
                                          <p:spTgt spid="269341"/>
                                        </p:tgtEl>
                                      </p:cBhvr>
                                    </p:animEffect>
                                    <p:set>
                                      <p:cBhvr>
                                        <p:cTn id="85" dur="1" fill="hold">
                                          <p:stCondLst>
                                            <p:cond delay="499"/>
                                          </p:stCondLst>
                                        </p:cTn>
                                        <p:tgtEl>
                                          <p:spTgt spid="269341"/>
                                        </p:tgtEl>
                                        <p:attrNameLst>
                                          <p:attrName>style.visibility</p:attrName>
                                        </p:attrNameLst>
                                      </p:cBhvr>
                                      <p:to>
                                        <p:strVal val="hidden"/>
                                      </p:to>
                                    </p:set>
                                  </p:childTnLst>
                                </p:cTn>
                              </p:par>
                            </p:childTnLst>
                          </p:cTn>
                        </p:par>
                        <p:par>
                          <p:cTn id="86" fill="hold" nodeType="afterGroup">
                            <p:stCondLst>
                              <p:cond delay="500"/>
                            </p:stCondLst>
                            <p:childTnLst>
                              <p:par>
                                <p:cTn id="87" presetID="22" presetClass="entr" presetSubtype="1" fill="hold" grpId="0" nodeType="afterEffect">
                                  <p:stCondLst>
                                    <p:cond delay="0"/>
                                  </p:stCondLst>
                                  <p:childTnLst>
                                    <p:set>
                                      <p:cBhvr>
                                        <p:cTn id="88" dur="1" fill="hold">
                                          <p:stCondLst>
                                            <p:cond delay="0"/>
                                          </p:stCondLst>
                                        </p:cTn>
                                        <p:tgtEl>
                                          <p:spTgt spid="269321"/>
                                        </p:tgtEl>
                                        <p:attrNameLst>
                                          <p:attrName>style.visibility</p:attrName>
                                        </p:attrNameLst>
                                      </p:cBhvr>
                                      <p:to>
                                        <p:strVal val="visible"/>
                                      </p:to>
                                    </p:set>
                                    <p:animEffect transition="in" filter="wipe(up)">
                                      <p:cBhvr>
                                        <p:cTn id="89" dur="500"/>
                                        <p:tgtEl>
                                          <p:spTgt spid="269321"/>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3" presetClass="exit" presetSubtype="10" fill="hold" grpId="1" nodeType="clickEffect">
                                  <p:stCondLst>
                                    <p:cond delay="0"/>
                                  </p:stCondLst>
                                  <p:childTnLst>
                                    <p:animEffect transition="out" filter="blinds(horizontal)">
                                      <p:cBhvr>
                                        <p:cTn id="93" dur="500"/>
                                        <p:tgtEl>
                                          <p:spTgt spid="269321"/>
                                        </p:tgtEl>
                                      </p:cBhvr>
                                    </p:animEffect>
                                    <p:set>
                                      <p:cBhvr>
                                        <p:cTn id="94" dur="1" fill="hold">
                                          <p:stCondLst>
                                            <p:cond delay="499"/>
                                          </p:stCondLst>
                                        </p:cTn>
                                        <p:tgtEl>
                                          <p:spTgt spid="269321"/>
                                        </p:tgtEl>
                                        <p:attrNameLst>
                                          <p:attrName>style.visibility</p:attrName>
                                        </p:attrNameLst>
                                      </p:cBhvr>
                                      <p:to>
                                        <p:strVal val="hidden"/>
                                      </p:to>
                                    </p:set>
                                  </p:childTnLst>
                                </p:cTn>
                              </p:par>
                            </p:childTnLst>
                          </p:cTn>
                        </p:par>
                        <p:par>
                          <p:cTn id="95" fill="hold" nodeType="afterGroup">
                            <p:stCondLst>
                              <p:cond delay="500"/>
                            </p:stCondLst>
                            <p:childTnLst>
                              <p:par>
                                <p:cTn id="96" presetID="22" presetClass="entr" presetSubtype="1" fill="hold" grpId="0" nodeType="afterEffect">
                                  <p:stCondLst>
                                    <p:cond delay="0"/>
                                  </p:stCondLst>
                                  <p:childTnLst>
                                    <p:set>
                                      <p:cBhvr>
                                        <p:cTn id="97" dur="1" fill="hold">
                                          <p:stCondLst>
                                            <p:cond delay="0"/>
                                          </p:stCondLst>
                                        </p:cTn>
                                        <p:tgtEl>
                                          <p:spTgt spid="269322"/>
                                        </p:tgtEl>
                                        <p:attrNameLst>
                                          <p:attrName>style.visibility</p:attrName>
                                        </p:attrNameLst>
                                      </p:cBhvr>
                                      <p:to>
                                        <p:strVal val="visible"/>
                                      </p:to>
                                    </p:set>
                                    <p:animEffect transition="in" filter="wipe(up)">
                                      <p:cBhvr>
                                        <p:cTn id="98" dur="500"/>
                                        <p:tgtEl>
                                          <p:spTgt spid="269322"/>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3" presetClass="exit" presetSubtype="10" fill="hold" grpId="1" nodeType="clickEffect">
                                  <p:stCondLst>
                                    <p:cond delay="0"/>
                                  </p:stCondLst>
                                  <p:childTnLst>
                                    <p:animEffect transition="out" filter="blinds(horizontal)">
                                      <p:cBhvr>
                                        <p:cTn id="102" dur="500"/>
                                        <p:tgtEl>
                                          <p:spTgt spid="269322"/>
                                        </p:tgtEl>
                                      </p:cBhvr>
                                    </p:animEffect>
                                    <p:set>
                                      <p:cBhvr>
                                        <p:cTn id="103" dur="1" fill="hold">
                                          <p:stCondLst>
                                            <p:cond delay="499"/>
                                          </p:stCondLst>
                                        </p:cTn>
                                        <p:tgtEl>
                                          <p:spTgt spid="269322"/>
                                        </p:tgtEl>
                                        <p:attrNameLst>
                                          <p:attrName>style.visibility</p:attrName>
                                        </p:attrNameLst>
                                      </p:cBhvr>
                                      <p:to>
                                        <p:strVal val="hidden"/>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 presetClass="entr" presetSubtype="0" fill="hold" nodeType="clickEffect">
                                  <p:stCondLst>
                                    <p:cond delay="0"/>
                                  </p:stCondLst>
                                  <p:childTnLst>
                                    <p:set>
                                      <p:cBhvr>
                                        <p:cTn id="107" dur="1" fill="hold">
                                          <p:stCondLst>
                                            <p:cond delay="0"/>
                                          </p:stCondLst>
                                        </p:cTn>
                                        <p:tgtEl>
                                          <p:spTgt spid="16"/>
                                        </p:tgtEl>
                                        <p:attrNameLst>
                                          <p:attrName>style.visibility</p:attrName>
                                        </p:attrNameLst>
                                      </p:cBhvr>
                                      <p:to>
                                        <p:strVal val="visible"/>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ntr" presetSubtype="0" fill="hold" nodeType="clickEffect">
                                  <p:stCondLst>
                                    <p:cond delay="0"/>
                                  </p:stCondLst>
                                  <p:childTnLst>
                                    <p:set>
                                      <p:cBhvr>
                                        <p:cTn id="111" dur="1" fill="hold">
                                          <p:stCondLst>
                                            <p:cond delay="0"/>
                                          </p:stCondLst>
                                        </p:cTn>
                                        <p:tgtEl>
                                          <p:spTgt spid="4"/>
                                        </p:tgtEl>
                                        <p:attrNameLst>
                                          <p:attrName>style.visibility</p:attrName>
                                        </p:attrNameLst>
                                      </p:cBhvr>
                                      <p:to>
                                        <p:strVal val="visibl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2" fill="hold" grpId="0" nodeType="clickEffect">
                                  <p:stCondLst>
                                    <p:cond delay="0"/>
                                  </p:stCondLst>
                                  <p:childTnLst>
                                    <p:set>
                                      <p:cBhvr>
                                        <p:cTn id="115" dur="1" fill="hold">
                                          <p:stCondLst>
                                            <p:cond delay="0"/>
                                          </p:stCondLst>
                                        </p:cTn>
                                        <p:tgtEl>
                                          <p:spTgt spid="83999"/>
                                        </p:tgtEl>
                                        <p:attrNameLst>
                                          <p:attrName>style.visibility</p:attrName>
                                        </p:attrNameLst>
                                      </p:cBhvr>
                                      <p:to>
                                        <p:strVal val="visible"/>
                                      </p:to>
                                    </p:set>
                                    <p:animEffect transition="in" filter="wipe(right)">
                                      <p:cBhvr>
                                        <p:cTn id="116" dur="500"/>
                                        <p:tgtEl>
                                          <p:spTgt spid="83999"/>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84000"/>
                                        </p:tgtEl>
                                        <p:attrNameLst>
                                          <p:attrName>style.visibility</p:attrName>
                                        </p:attrNameLst>
                                      </p:cBhvr>
                                      <p:to>
                                        <p:strVal val="visible"/>
                                      </p:to>
                                    </p:set>
                                    <p:animEffect transition="in" filter="wipe(left)">
                                      <p:cBhvr>
                                        <p:cTn id="121" dur="500"/>
                                        <p:tgtEl>
                                          <p:spTgt spid="84000"/>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 presetClass="entr" presetSubtype="0" fill="hold" nodeType="clickEffect">
                                  <p:stCondLst>
                                    <p:cond delay="0"/>
                                  </p:stCondLst>
                                  <p:childTnLst>
                                    <p:set>
                                      <p:cBhvr>
                                        <p:cTn id="125" dur="1" fill="hold">
                                          <p:stCondLst>
                                            <p:cond delay="0"/>
                                          </p:stCondLst>
                                        </p:cTn>
                                        <p:tgtEl>
                                          <p:spTgt spid="14"/>
                                        </p:tgtEl>
                                        <p:attrNameLst>
                                          <p:attrName>style.visibility</p:attrName>
                                        </p:attrNameLst>
                                      </p:cBhvr>
                                      <p:to>
                                        <p:strVal val="visible"/>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2" presetClass="entr" presetSubtype="2" fill="hold" grpId="0" nodeType="clickEffect">
                                  <p:stCondLst>
                                    <p:cond delay="0"/>
                                  </p:stCondLst>
                                  <p:childTnLst>
                                    <p:set>
                                      <p:cBhvr>
                                        <p:cTn id="129" dur="1" fill="hold">
                                          <p:stCondLst>
                                            <p:cond delay="0"/>
                                          </p:stCondLst>
                                        </p:cTn>
                                        <p:tgtEl>
                                          <p:spTgt spid="84014"/>
                                        </p:tgtEl>
                                        <p:attrNameLst>
                                          <p:attrName>style.visibility</p:attrName>
                                        </p:attrNameLst>
                                      </p:cBhvr>
                                      <p:to>
                                        <p:strVal val="visible"/>
                                      </p:to>
                                    </p:set>
                                    <p:animEffect transition="in" filter="wipe(right)">
                                      <p:cBhvr>
                                        <p:cTn id="130" dur="500"/>
                                        <p:tgtEl>
                                          <p:spTgt spid="84014"/>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2" presetClass="entr" presetSubtype="4" fill="hold" grpId="0" nodeType="clickEffect">
                                  <p:stCondLst>
                                    <p:cond delay="0"/>
                                  </p:stCondLst>
                                  <p:childTnLst>
                                    <p:set>
                                      <p:cBhvr>
                                        <p:cTn id="134" dur="1" fill="hold">
                                          <p:stCondLst>
                                            <p:cond delay="0"/>
                                          </p:stCondLst>
                                        </p:cTn>
                                        <p:tgtEl>
                                          <p:spTgt spid="84015"/>
                                        </p:tgtEl>
                                        <p:attrNameLst>
                                          <p:attrName>style.visibility</p:attrName>
                                        </p:attrNameLst>
                                      </p:cBhvr>
                                      <p:to>
                                        <p:strVal val="visible"/>
                                      </p:to>
                                    </p:set>
                                    <p:animEffect transition="in" filter="wipe(down)">
                                      <p:cBhvr>
                                        <p:cTn id="135" dur="500"/>
                                        <p:tgtEl>
                                          <p:spTgt spid="84015"/>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2" presetClass="entr" presetSubtype="2" fill="hold" grpId="0" nodeType="clickEffect">
                                  <p:stCondLst>
                                    <p:cond delay="0"/>
                                  </p:stCondLst>
                                  <p:childTnLst>
                                    <p:set>
                                      <p:cBhvr>
                                        <p:cTn id="139" dur="1" fill="hold">
                                          <p:stCondLst>
                                            <p:cond delay="0"/>
                                          </p:stCondLst>
                                        </p:cTn>
                                        <p:tgtEl>
                                          <p:spTgt spid="84016"/>
                                        </p:tgtEl>
                                        <p:attrNameLst>
                                          <p:attrName>style.visibility</p:attrName>
                                        </p:attrNameLst>
                                      </p:cBhvr>
                                      <p:to>
                                        <p:strVal val="visible"/>
                                      </p:to>
                                    </p:set>
                                    <p:animEffect transition="in" filter="wipe(right)">
                                      <p:cBhvr>
                                        <p:cTn id="140" dur="500"/>
                                        <p:tgtEl>
                                          <p:spTgt spid="84016"/>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 presetClass="entr" presetSubtype="0" fill="hold" nodeType="clickEffect">
                                  <p:stCondLst>
                                    <p:cond delay="0"/>
                                  </p:stCondLst>
                                  <p:childTnLst>
                                    <p:set>
                                      <p:cBhvr>
                                        <p:cTn id="144" dur="1" fill="hold">
                                          <p:stCondLst>
                                            <p:cond delay="0"/>
                                          </p:stCondLst>
                                        </p:cTn>
                                        <p:tgtEl>
                                          <p:spTgt spid="13"/>
                                        </p:tgtEl>
                                        <p:attrNameLst>
                                          <p:attrName>style.visibility</p:attrName>
                                        </p:attrNameLst>
                                      </p:cBhvr>
                                      <p:to>
                                        <p:strVal val="visible"/>
                                      </p:to>
                                    </p:se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1" presetClass="entr" presetSubtype="0" fill="hold" nodeType="clickEffect">
                                  <p:stCondLst>
                                    <p:cond delay="0"/>
                                  </p:stCondLst>
                                  <p:childTnLst>
                                    <p:set>
                                      <p:cBhvr>
                                        <p:cTn id="148" dur="1" fill="hold">
                                          <p:stCondLst>
                                            <p:cond delay="0"/>
                                          </p:stCondLst>
                                        </p:cTn>
                                        <p:tgtEl>
                                          <p:spTgt spid="5"/>
                                        </p:tgtEl>
                                        <p:attrNameLst>
                                          <p:attrName>style.visibility</p:attrName>
                                        </p:attrNameLst>
                                      </p:cBhvr>
                                      <p:to>
                                        <p:strVal val="visible"/>
                                      </p:to>
                                    </p:se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22" presetClass="entr" presetSubtype="2" fill="hold" grpId="0" nodeType="clickEffect">
                                  <p:stCondLst>
                                    <p:cond delay="0"/>
                                  </p:stCondLst>
                                  <p:childTnLst>
                                    <p:set>
                                      <p:cBhvr>
                                        <p:cTn id="152" dur="1" fill="hold">
                                          <p:stCondLst>
                                            <p:cond delay="0"/>
                                          </p:stCondLst>
                                        </p:cTn>
                                        <p:tgtEl>
                                          <p:spTgt spid="84017"/>
                                        </p:tgtEl>
                                        <p:attrNameLst>
                                          <p:attrName>style.visibility</p:attrName>
                                        </p:attrNameLst>
                                      </p:cBhvr>
                                      <p:to>
                                        <p:strVal val="visible"/>
                                      </p:to>
                                    </p:set>
                                    <p:animEffect transition="in" filter="wipe(right)">
                                      <p:cBhvr>
                                        <p:cTn id="153" dur="500"/>
                                        <p:tgtEl>
                                          <p:spTgt spid="840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7" grpId="0" animBg="1"/>
      <p:bldP spid="269317" grpId="1" animBg="1"/>
      <p:bldP spid="269318" grpId="0" animBg="1"/>
      <p:bldP spid="269318" grpId="1" animBg="1"/>
      <p:bldP spid="269319" grpId="0" animBg="1"/>
      <p:bldP spid="269319" grpId="1" animBg="1"/>
      <p:bldP spid="269320" grpId="0" animBg="1"/>
      <p:bldP spid="269320" grpId="1" animBg="1"/>
      <p:bldP spid="269321" grpId="0" animBg="1"/>
      <p:bldP spid="269321" grpId="1" animBg="1"/>
      <p:bldP spid="269322" grpId="0" animBg="1"/>
      <p:bldP spid="269322" grpId="1" animBg="1"/>
      <p:bldP spid="269340" grpId="0" animBg="1"/>
      <p:bldP spid="269340" grpId="1" animBg="1"/>
      <p:bldP spid="269341" grpId="0" animBg="1"/>
      <p:bldP spid="269341" grpId="1" animBg="1"/>
      <p:bldP spid="83999" grpId="0" animBg="1"/>
      <p:bldP spid="84000" grpId="0" animBg="1"/>
      <p:bldP spid="84014" grpId="0" animBg="1"/>
      <p:bldP spid="84015" grpId="0" animBg="1"/>
      <p:bldP spid="84016" grpId="0" animBg="1"/>
      <p:bldP spid="84017"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1" name="Text Box 7"/>
          <p:cNvSpPr txBox="1">
            <a:spLocks noChangeArrowheads="1"/>
          </p:cNvSpPr>
          <p:nvPr/>
        </p:nvSpPr>
        <p:spPr bwMode="auto">
          <a:xfrm>
            <a:off x="8534400" y="30163"/>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65</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aphicFrame>
        <p:nvGraphicFramePr>
          <p:cNvPr id="39710" name="Group 798"/>
          <p:cNvGraphicFramePr>
            <a:graphicFrameLocks noGrp="1"/>
          </p:cNvGraphicFramePr>
          <p:nvPr>
            <p:ph type="tbl" idx="1"/>
            <p:extLst>
              <p:ext uri="{D42A27DB-BD31-4B8C-83A1-F6EECF244321}">
                <p14:modId xmlns:p14="http://schemas.microsoft.com/office/powerpoint/2010/main" val="3587264343"/>
              </p:ext>
            </p:extLst>
          </p:nvPr>
        </p:nvGraphicFramePr>
        <p:xfrm>
          <a:off x="0" y="533400"/>
          <a:ext cx="9220200" cy="6477000"/>
        </p:xfrm>
        <a:graphic>
          <a:graphicData uri="http://schemas.openxmlformats.org/drawingml/2006/table">
            <a:tbl>
              <a:tblPr/>
              <a:tblGrid>
                <a:gridCol w="7620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1447800">
                  <a:extLst>
                    <a:ext uri="{9D8B030D-6E8A-4147-A177-3AD203B41FA5}">
                      <a16:colId xmlns:a16="http://schemas.microsoft.com/office/drawing/2014/main" val="20006"/>
                    </a:ext>
                  </a:extLst>
                </a:gridCol>
              </a:tblGrid>
              <a:tr h="46168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المحاكمة</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القادة</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النصوص</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التهم</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القانونية</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النوع</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النتيجة</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0"/>
                  </a:ext>
                </a:extLst>
              </a:tr>
              <a:tr h="180822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1.</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حنان          رئيس كهنة    اليهود السابق  (6-15 م)</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يوحنا 18: 13-23</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اتهامات ملفقة       بعدم احترام حنان. استجواب عام           لا شيء محدد</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غير قانونية</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عقدت في الليل</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ظلم</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لا توجد تهم محددة</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عنف</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اليهود والمتدينون</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وُجِد مذنباً بالإساءة والتهجم على قيافا</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200985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2.</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قيافا والسنهدريم</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(كان قيافا صهر حنان)</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(18-36 م)</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متى 26: 57-68</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مرقس 14: 53-65</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لوقا 22: 54، 63-65</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يوحنا 18: 24</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sng" strike="noStrike" cap="none" normalizeH="0" baseline="0" dirty="0">
                          <a:ln>
                            <a:noFill/>
                          </a:ln>
                          <a:solidFill>
                            <a:schemeClr val="bg1"/>
                          </a:solidFill>
                          <a:effectLst/>
                          <a:latin typeface="Arial Narrow" charset="0"/>
                          <a:ea typeface="ＭＳ Ｐゴシック" charset="0"/>
                          <a:cs typeface="Arial" charset="0"/>
                        </a:rPr>
                        <a:t>الإدعاء بأنه المسيا   ابن الله </a:t>
                      </a: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 تجديف</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غير قانونية</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عقدت في الليل</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شهود زور</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عنف</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تحيز</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اليهود والمتدينون</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أعلان الإدانة بالتجديف والإساءة إلى السنهدريم</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(المحكمة العليا اليهودية)</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219724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3.</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السنهدريم      (70 شيخاً يهوديًا) الذين كانت كلمتهم مطلوبة قبل أن يتم تسليمه للرومان</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متى 27: 1</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مرقس 15: 1</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لوقا 22: 66-71</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ادعى أنه ابن الله</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متهم </a:t>
                      </a:r>
                      <a:r>
                        <a:rPr kumimoji="0" lang="ar-JO" sz="1600" b="1" i="0" u="sng" strike="noStrike" cap="none" normalizeH="0" baseline="0" dirty="0">
                          <a:ln>
                            <a:noFill/>
                          </a:ln>
                          <a:solidFill>
                            <a:schemeClr val="bg1"/>
                          </a:solidFill>
                          <a:effectLst/>
                          <a:latin typeface="Arial Narrow" charset="0"/>
                          <a:ea typeface="ＭＳ Ｐゴシック" charset="0"/>
                          <a:cs typeface="Arial" charset="0"/>
                        </a:rPr>
                        <a:t>بالتجديف</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(يستحق الموت بموجب الشريعة اليهودية)</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غير قانونية</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محكمة الكنغر</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تغيير التهم</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لا شهود</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التصويت غير لائق</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اليهود والمتدينون</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إعلان الإدانة بالتجديف والإساءة إلى الحاكم الروماني بيلاطس</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bl>
          </a:graphicData>
        </a:graphic>
      </p:graphicFrame>
      <p:sp>
        <p:nvSpPr>
          <p:cNvPr id="179244" name="Title 51"/>
          <p:cNvSpPr>
            <a:spLocks noGrp="1"/>
          </p:cNvSpPr>
          <p:nvPr>
            <p:ph type="title"/>
          </p:nvPr>
        </p:nvSpPr>
        <p:spPr>
          <a:xfrm>
            <a:off x="0" y="0"/>
            <a:ext cx="9144000" cy="533400"/>
          </a:xfrm>
        </p:spPr>
        <p:txBody>
          <a:bodyPr/>
          <a:lstStyle/>
          <a:p>
            <a:pPr algn="ctr" eaLnBrk="1" hangingPunct="1"/>
            <a:r>
              <a:rPr lang="ar-JO" sz="3200" b="1" i="0" dirty="0">
                <a:solidFill>
                  <a:srgbClr val="FFFFFF"/>
                </a:solidFill>
                <a:latin typeface="Arial" charset="0"/>
                <a:cs typeface="Arial" charset="0"/>
              </a:rPr>
              <a:t>محاكمات اليهود ليسوع</a:t>
            </a:r>
            <a:endParaRPr lang="en-US" sz="3200" b="1" i="0" dirty="0">
              <a:solidFill>
                <a:srgbClr val="FFFFFF"/>
              </a:solidFill>
              <a:latin typeface="Arial" charset="0"/>
              <a:cs typeface="Arial"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2112" name="Group 128"/>
          <p:cNvGraphicFramePr>
            <a:graphicFrameLocks noGrp="1"/>
          </p:cNvGraphicFramePr>
          <p:nvPr>
            <p:ph type="tbl" idx="1"/>
            <p:extLst>
              <p:ext uri="{D42A27DB-BD31-4B8C-83A1-F6EECF244321}">
                <p14:modId xmlns:p14="http://schemas.microsoft.com/office/powerpoint/2010/main" val="3816631999"/>
              </p:ext>
            </p:extLst>
          </p:nvPr>
        </p:nvGraphicFramePr>
        <p:xfrm>
          <a:off x="76200" y="501650"/>
          <a:ext cx="9067800" cy="6110288"/>
        </p:xfrm>
        <a:graphic>
          <a:graphicData uri="http://schemas.openxmlformats.org/drawingml/2006/table">
            <a:tbl>
              <a:tblPr/>
              <a:tblGrid>
                <a:gridCol w="831850">
                  <a:extLst>
                    <a:ext uri="{9D8B030D-6E8A-4147-A177-3AD203B41FA5}">
                      <a16:colId xmlns:a16="http://schemas.microsoft.com/office/drawing/2014/main" val="20000"/>
                    </a:ext>
                  </a:extLst>
                </a:gridCol>
                <a:gridCol w="1284288">
                  <a:extLst>
                    <a:ext uri="{9D8B030D-6E8A-4147-A177-3AD203B41FA5}">
                      <a16:colId xmlns:a16="http://schemas.microsoft.com/office/drawing/2014/main" val="20001"/>
                    </a:ext>
                  </a:extLst>
                </a:gridCol>
                <a:gridCol w="1284287">
                  <a:extLst>
                    <a:ext uri="{9D8B030D-6E8A-4147-A177-3AD203B41FA5}">
                      <a16:colId xmlns:a16="http://schemas.microsoft.com/office/drawing/2014/main" val="20002"/>
                    </a:ext>
                  </a:extLst>
                </a:gridCol>
                <a:gridCol w="15875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gridCol w="755650">
                  <a:extLst>
                    <a:ext uri="{9D8B030D-6E8A-4147-A177-3AD203B41FA5}">
                      <a16:colId xmlns:a16="http://schemas.microsoft.com/office/drawing/2014/main" val="20005"/>
                    </a:ext>
                  </a:extLst>
                </a:gridCol>
                <a:gridCol w="1587500">
                  <a:extLst>
                    <a:ext uri="{9D8B030D-6E8A-4147-A177-3AD203B41FA5}">
                      <a16:colId xmlns:a16="http://schemas.microsoft.com/office/drawing/2014/main" val="20006"/>
                    </a:ext>
                  </a:extLst>
                </a:gridCol>
              </a:tblGrid>
              <a:tr h="422306">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700" b="1" i="0" u="none" strike="noStrike" cap="none" normalizeH="0" baseline="0" dirty="0">
                          <a:ln>
                            <a:noFill/>
                          </a:ln>
                          <a:solidFill>
                            <a:schemeClr val="bg1"/>
                          </a:solidFill>
                          <a:effectLst/>
                          <a:latin typeface="Arial Narrow" charset="0"/>
                          <a:ea typeface="ＭＳ Ｐゴシック" charset="0"/>
                          <a:cs typeface="Arial" charset="0"/>
                        </a:rPr>
                        <a:t>المحاكمة</a:t>
                      </a:r>
                      <a:endParaRPr kumimoji="0" lang="en-US" sz="1700" b="1" i="0" u="none" strike="noStrike" cap="none" normalizeH="0" baseline="0" dirty="0">
                        <a:ln>
                          <a:noFill/>
                        </a:ln>
                        <a:solidFill>
                          <a:schemeClr val="bg1"/>
                        </a:solidFill>
                        <a:effectLst/>
                        <a:latin typeface="Arial Narrow" charset="0"/>
                        <a:ea typeface="ＭＳ Ｐゴシック" charset="0"/>
                        <a:cs typeface="Arial" charset="0"/>
                      </a:endParaRP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700" b="1" i="0" u="none" strike="noStrike" cap="none" normalizeH="0" baseline="0" dirty="0">
                          <a:ln>
                            <a:noFill/>
                          </a:ln>
                          <a:solidFill>
                            <a:schemeClr val="bg1"/>
                          </a:solidFill>
                          <a:effectLst/>
                          <a:latin typeface="Arial Narrow" charset="0"/>
                          <a:ea typeface="ＭＳ Ｐゴシック" charset="0"/>
                          <a:cs typeface="Arial" charset="0"/>
                        </a:rPr>
                        <a:t>القادة</a:t>
                      </a:r>
                      <a:endParaRPr kumimoji="0" lang="en-US" sz="1700" b="1" i="0" u="none" strike="noStrike" cap="none" normalizeH="0" baseline="0" dirty="0">
                        <a:ln>
                          <a:noFill/>
                        </a:ln>
                        <a:solidFill>
                          <a:schemeClr val="bg1"/>
                        </a:solidFill>
                        <a:effectLst/>
                        <a:latin typeface="Arial Narrow" charset="0"/>
                        <a:ea typeface="ＭＳ Ｐゴシック" charset="0"/>
                        <a:cs typeface="Arial" charset="0"/>
                      </a:endParaRP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700" b="1" i="0" u="none" strike="noStrike" cap="none" normalizeH="0" baseline="0" dirty="0">
                          <a:ln>
                            <a:noFill/>
                          </a:ln>
                          <a:solidFill>
                            <a:schemeClr val="bg1"/>
                          </a:solidFill>
                          <a:effectLst/>
                          <a:latin typeface="Arial Narrow" charset="0"/>
                          <a:ea typeface="ＭＳ Ｐゴシック" charset="0"/>
                          <a:cs typeface="Arial" charset="0"/>
                        </a:rPr>
                        <a:t>النصوص</a:t>
                      </a:r>
                      <a:endParaRPr kumimoji="0" lang="en-US" sz="1700" b="1" i="0" u="none" strike="noStrike" cap="none" normalizeH="0" baseline="0" dirty="0">
                        <a:ln>
                          <a:noFill/>
                        </a:ln>
                        <a:solidFill>
                          <a:schemeClr val="bg1"/>
                        </a:solidFill>
                        <a:effectLst/>
                        <a:latin typeface="Arial Narrow" charset="0"/>
                        <a:ea typeface="ＭＳ Ｐゴシック" charset="0"/>
                        <a:cs typeface="Arial" charset="0"/>
                      </a:endParaRP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700" b="1" i="0" u="none" strike="noStrike" cap="none" normalizeH="0" baseline="0" dirty="0">
                          <a:ln>
                            <a:noFill/>
                          </a:ln>
                          <a:solidFill>
                            <a:schemeClr val="bg1"/>
                          </a:solidFill>
                          <a:effectLst/>
                          <a:latin typeface="Arial Narrow" charset="0"/>
                          <a:ea typeface="ＭＳ Ｐゴシック" charset="0"/>
                          <a:cs typeface="Arial" charset="0"/>
                        </a:rPr>
                        <a:t>التهم</a:t>
                      </a:r>
                      <a:endParaRPr kumimoji="0" lang="en-US" sz="1700" b="1" i="0" u="none" strike="noStrike" cap="none" normalizeH="0" baseline="0" dirty="0">
                        <a:ln>
                          <a:noFill/>
                        </a:ln>
                        <a:solidFill>
                          <a:schemeClr val="bg1"/>
                        </a:solidFill>
                        <a:effectLst/>
                        <a:latin typeface="Arial Narrow" charset="0"/>
                        <a:ea typeface="ＭＳ Ｐゴシック" charset="0"/>
                        <a:cs typeface="Arial" charset="0"/>
                      </a:endParaRP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700" b="1" i="0" u="none" strike="noStrike" cap="none" normalizeH="0" baseline="0" dirty="0">
                          <a:ln>
                            <a:noFill/>
                          </a:ln>
                          <a:solidFill>
                            <a:schemeClr val="bg1"/>
                          </a:solidFill>
                          <a:effectLst/>
                          <a:latin typeface="Arial Narrow" charset="0"/>
                          <a:ea typeface="ＭＳ Ｐゴシック" charset="0"/>
                          <a:cs typeface="Arial" charset="0"/>
                        </a:rPr>
                        <a:t>القانونية</a:t>
                      </a:r>
                      <a:endParaRPr kumimoji="0" lang="en-US" sz="1700" b="1" i="0" u="none" strike="noStrike" cap="none" normalizeH="0" baseline="0" dirty="0">
                        <a:ln>
                          <a:noFill/>
                        </a:ln>
                        <a:solidFill>
                          <a:schemeClr val="bg1"/>
                        </a:solidFill>
                        <a:effectLst/>
                        <a:latin typeface="Arial Narrow" charset="0"/>
                        <a:ea typeface="ＭＳ Ｐゴシック" charset="0"/>
                        <a:cs typeface="Arial" charset="0"/>
                      </a:endParaRP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700" b="1" i="0" u="none" strike="noStrike" cap="none" normalizeH="0" baseline="0" dirty="0">
                          <a:ln>
                            <a:noFill/>
                          </a:ln>
                          <a:solidFill>
                            <a:schemeClr val="bg1"/>
                          </a:solidFill>
                          <a:effectLst/>
                          <a:latin typeface="Arial Narrow" charset="0"/>
                          <a:ea typeface="ＭＳ Ｐゴシック" charset="0"/>
                          <a:cs typeface="Arial" charset="0"/>
                        </a:rPr>
                        <a:t>النوع</a:t>
                      </a:r>
                      <a:endParaRPr kumimoji="0" lang="en-US" sz="1700" b="1" i="0" u="none" strike="noStrike" cap="none" normalizeH="0" baseline="0" dirty="0">
                        <a:ln>
                          <a:noFill/>
                        </a:ln>
                        <a:solidFill>
                          <a:schemeClr val="bg1"/>
                        </a:solidFill>
                        <a:effectLst/>
                        <a:latin typeface="Arial Narrow" charset="0"/>
                        <a:ea typeface="ＭＳ Ｐゴシック" charset="0"/>
                        <a:cs typeface="Arial" charset="0"/>
                      </a:endParaRP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700" b="1" i="0" u="none" strike="noStrike" cap="none" normalizeH="0" baseline="0" dirty="0">
                          <a:ln>
                            <a:noFill/>
                          </a:ln>
                          <a:solidFill>
                            <a:schemeClr val="bg1"/>
                          </a:solidFill>
                          <a:effectLst/>
                          <a:latin typeface="Arial Narrow" charset="0"/>
                          <a:ea typeface="ＭＳ Ｐゴシック" charset="0"/>
                          <a:cs typeface="Arial" charset="0"/>
                        </a:rPr>
                        <a:t>النتيجة</a:t>
                      </a:r>
                      <a:endParaRPr kumimoji="0" lang="en-US" sz="1700" b="1" i="0" u="none" strike="noStrike" cap="none" normalizeH="0" baseline="0" dirty="0">
                        <a:ln>
                          <a:noFill/>
                        </a:ln>
                        <a:solidFill>
                          <a:schemeClr val="bg1"/>
                        </a:solidFill>
                        <a:effectLst/>
                        <a:latin typeface="Arial Narrow" charset="0"/>
                        <a:ea typeface="ＭＳ Ｐゴシック" charset="0"/>
                        <a:cs typeface="Arial" charset="0"/>
                      </a:endParaRP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0"/>
                  </a:ext>
                </a:extLst>
              </a:tr>
              <a:tr h="209108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4.</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بيلاطس حاكم يهوذا (بالفعل في وضع ساخن   مع روما)</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(26-36 م)</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500" b="1" i="0" u="none" strike="noStrike" cap="none" normalizeH="0" baseline="0" dirty="0">
                          <a:ln>
                            <a:noFill/>
                          </a:ln>
                          <a:solidFill>
                            <a:schemeClr val="bg1"/>
                          </a:solidFill>
                          <a:effectLst/>
                          <a:latin typeface="Arial Narrow" charset="0"/>
                          <a:ea typeface="ＭＳ Ｐゴシック" charset="0"/>
                          <a:cs typeface="Arial" charset="0"/>
                        </a:rPr>
                        <a:t>مت 21: 11-14</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مر 15: 2-5</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لو 23: 1-7 يو 18: 28-38</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اتهم ب</a:t>
                      </a:r>
                      <a:r>
                        <a:rPr kumimoji="0" lang="ar-JO" sz="1600" b="1" i="0" u="sng" strike="noStrike" cap="none" normalizeH="0" baseline="0" dirty="0">
                          <a:ln>
                            <a:noFill/>
                          </a:ln>
                          <a:solidFill>
                            <a:schemeClr val="bg1"/>
                          </a:solidFill>
                          <a:effectLst/>
                          <a:latin typeface="Arial Narrow" charset="0"/>
                          <a:ea typeface="ＭＳ Ｐゴシック" charset="0"/>
                          <a:cs typeface="Arial" charset="0"/>
                        </a:rPr>
                        <a:t>الخيانة</a:t>
                      </a: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 ثم تم تغيير الإتهام حتى يستحق عقوبة الإعدام في روما.</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غير قانونية</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بقي رهن الإعتقال    مع أنه وُجِد بريئاً</a:t>
                      </a: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 </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لا يوجد هيئة دفاع</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عنف</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الرومان و المدنيين</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وجدت بريئاً . . . لكنه أرسل إلى هيرودس أنتيباس.</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الغوغاء سيطروا على حكم بيلاطس. . .</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1749679">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5.</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هيرودس أنتيباس      حاكم الجليل    (4 ق.م – 39 م)</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Times New Roman" charset="0"/>
                        </a:rPr>
                        <a:t>لو 23: 8-12</a:t>
                      </a: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لم يتم توجيه أي اتهام.</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محاكمة صورية.</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عنف غوغائي</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غير قانونية</a:t>
                      </a:r>
                      <a:endPar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لا يوجد سبب للمحاكمة</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سخرية في قاعة المحكمة.</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عنف</a:t>
                      </a:r>
                      <a:endPar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Times New Roman" charset="0"/>
                        </a:rPr>
                        <a:t>لا يوجد هيئة دفاع</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الرومان و المدنيين</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Times New Roman" charset="0"/>
                        </a:rPr>
                        <a:t>تعرض للمعاملة السيئة والسخرية ثم أعيد إلى بيلاطس دون أن يتخذ هيرودس قرارًا</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184722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6.</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Times New Roman" charset="0"/>
                        </a:rPr>
                        <a:t>بيلاطس</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Times New Roman" charset="0"/>
                        </a:rPr>
                        <a:t>(المرة الثانية)</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500" b="1" i="0" u="none" strike="noStrike" cap="none" normalizeH="0" baseline="0" dirty="0">
                          <a:ln>
                            <a:noFill/>
                          </a:ln>
                          <a:solidFill>
                            <a:schemeClr val="bg1"/>
                          </a:solidFill>
                          <a:effectLst/>
                          <a:latin typeface="Arial Narrow" charset="0"/>
                          <a:ea typeface="ＭＳ Ｐゴシック" charset="0"/>
                          <a:cs typeface="Arial" charset="0"/>
                        </a:rPr>
                        <a:t>مت 27: 15-26</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مر 15: 6-15</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لو 23: 18-25</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يو 18: 39-19: 16</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الخيانة (لكن لم تثبت)</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المساومة مع الغوغاء          وضعه على قدم المساواة مع   باراباس المجرم.</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غير قانونية</a:t>
                      </a:r>
                      <a:endPar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Times New Roman" charset="0"/>
                        </a:rPr>
                        <a:t>بدون إثبات التهمة  سمح بيلاطس       بإدانة رجل بريء</a:t>
                      </a: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الرومان و المدنيين</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جلد بلا دليل؛</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ar-JO" sz="1600" b="1" i="0" u="none" strike="noStrike" cap="none" normalizeH="0" baseline="0" dirty="0">
                          <a:ln>
                            <a:noFill/>
                          </a:ln>
                          <a:solidFill>
                            <a:schemeClr val="bg1"/>
                          </a:solidFill>
                          <a:effectLst/>
                          <a:latin typeface="Arial Narrow" charset="0"/>
                          <a:ea typeface="ＭＳ Ｐゴシック" charset="0"/>
                          <a:cs typeface="Arial" charset="0"/>
                        </a:rPr>
                        <a:t>وجد بريئًا لكن بيلاطس غسل يديه وسمح بصلبه.</a:t>
                      </a:r>
                      <a:endParaRPr kumimoji="0" lang="en-US" sz="1600" b="1" i="0" u="none" strike="noStrike" cap="none" normalizeH="0" baseline="0" dirty="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bl>
          </a:graphicData>
        </a:graphic>
      </p:graphicFrame>
      <p:sp>
        <p:nvSpPr>
          <p:cNvPr id="180268" name="Title 51"/>
          <p:cNvSpPr>
            <a:spLocks noGrp="1"/>
          </p:cNvSpPr>
          <p:nvPr>
            <p:ph type="title"/>
          </p:nvPr>
        </p:nvSpPr>
        <p:spPr>
          <a:xfrm>
            <a:off x="0" y="0"/>
            <a:ext cx="9144000" cy="533400"/>
          </a:xfrm>
        </p:spPr>
        <p:txBody>
          <a:bodyPr/>
          <a:lstStyle/>
          <a:p>
            <a:pPr algn="ctr" eaLnBrk="1" hangingPunct="1"/>
            <a:r>
              <a:rPr lang="ar-JO" sz="3200" b="1" i="0" dirty="0">
                <a:solidFill>
                  <a:srgbClr val="FFFFFF"/>
                </a:solidFill>
                <a:latin typeface="Arial" charset="0"/>
                <a:cs typeface="Arial" charset="0"/>
              </a:rPr>
              <a:t>محاكمات الرومان ليسوع</a:t>
            </a:r>
            <a:endParaRPr lang="en-US" sz="3200" b="1" i="0" dirty="0">
              <a:solidFill>
                <a:srgbClr val="FFFFFF"/>
              </a:solidFill>
              <a:latin typeface="Arial" charset="0"/>
              <a:cs typeface="Arial" charset="0"/>
            </a:endParaRPr>
          </a:p>
        </p:txBody>
      </p:sp>
      <p:sp>
        <p:nvSpPr>
          <p:cNvPr id="2" name="Text Box 7">
            <a:extLst>
              <a:ext uri="{FF2B5EF4-FFF2-40B4-BE49-F238E27FC236}">
                <a16:creationId xmlns:a16="http://schemas.microsoft.com/office/drawing/2014/main" id="{139A72BF-63C8-55FC-797E-373243E1E264}"/>
              </a:ext>
            </a:extLst>
          </p:cNvPr>
          <p:cNvSpPr txBox="1">
            <a:spLocks noChangeArrowheads="1"/>
          </p:cNvSpPr>
          <p:nvPr/>
        </p:nvSpPr>
        <p:spPr bwMode="auto">
          <a:xfrm>
            <a:off x="8534400" y="30163"/>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65</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Times New Roman" charset="0"/>
            </a:endParaRPr>
          </a:p>
        </p:txBody>
      </p:sp>
      <p:sp>
        <p:nvSpPr>
          <p:cNvPr id="40966" name="Text Box 6"/>
          <p:cNvSpPr txBox="1">
            <a:spLocks noChangeArrowheads="1"/>
          </p:cNvSpPr>
          <p:nvPr/>
        </p:nvSpPr>
        <p:spPr bwMode="auto">
          <a:xfrm>
            <a:off x="76200" y="1143003"/>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tIns="45688" rIns="0" bIns="45688">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إلى أقصى الأرض (أع 1: 8)</a:t>
            </a:r>
            <a:endParaRPr kumimoji="0" lang="en-US" sz="2000" b="1" i="0" u="none" strike="noStrike" kern="1200" cap="none" spc="0" normalizeH="0" baseline="0" noProof="0" dirty="0">
              <a:ln>
                <a:noFill/>
              </a:ln>
              <a:solidFill>
                <a:srgbClr val="000000"/>
              </a:solidFill>
              <a:effectLst/>
              <a:uLnTx/>
              <a:uFillTx/>
              <a:latin typeface="Arial" charset="0"/>
              <a:ea typeface="+mn-ea"/>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charset="0"/>
                <a:ea typeface="+mn-ea"/>
                <a:cs typeface="Times New Roman"/>
              </a:rPr>
              <a:t>أع</a:t>
            </a:r>
            <a:r>
              <a:rPr kumimoji="0" lang="en-US" sz="16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9</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13</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14</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15</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16</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18</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21</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27</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28</a:t>
            </a:r>
            <a:endParaRPr kumimoji="0" lang="en-US" sz="2000" b="1" i="0" u="none" strike="noStrike" kern="1200" cap="none" spc="0" normalizeH="0" baseline="0" noProof="0" dirty="0">
              <a:ln>
                <a:noFill/>
              </a:ln>
              <a:solidFill>
                <a:srgbClr val="000000"/>
              </a:solidFill>
              <a:effectLst/>
              <a:uLnTx/>
              <a:uFillTx/>
              <a:latin typeface="Arial" charset="0"/>
              <a:ea typeface="+mn-ea"/>
              <a:cs typeface="Times New Roman"/>
            </a:endParaRPr>
          </a:p>
        </p:txBody>
      </p:sp>
      <p:sp>
        <p:nvSpPr>
          <p:cNvPr id="217091" name="Text Box 16"/>
          <p:cNvSpPr txBox="1">
            <a:spLocks noChangeArrowheads="1"/>
          </p:cNvSpPr>
          <p:nvPr/>
        </p:nvSpPr>
        <p:spPr bwMode="auto">
          <a:xfrm>
            <a:off x="1828800" y="2338388"/>
            <a:ext cx="838200"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خريف 49</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المجمع</a:t>
            </a:r>
            <a:endPar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092" name="Text Box 17"/>
          <p:cNvSpPr txBox="1">
            <a:spLocks noChangeArrowheads="1"/>
          </p:cNvSpPr>
          <p:nvPr/>
        </p:nvSpPr>
        <p:spPr bwMode="auto">
          <a:xfrm>
            <a:off x="4724400" y="2133600"/>
            <a:ext cx="6858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أيار 57</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آب 59</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المحاكمات</a:t>
            </a:r>
            <a:endParaRPr kumimoji="0" lang="en-US"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093"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17094" name="Text Box 20"/>
          <p:cNvSpPr txBox="1">
            <a:spLocks noChangeArrowheads="1"/>
          </p:cNvSpPr>
          <p:nvPr/>
        </p:nvSpPr>
        <p:spPr bwMode="auto">
          <a:xfrm>
            <a:off x="8296278" y="2324100"/>
            <a:ext cx="84772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ربيع 68</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توسع</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الكنيسة</a:t>
            </a:r>
            <a:endPar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095" name="Text Box 21"/>
          <p:cNvSpPr txBox="1">
            <a:spLocks noChangeArrowheads="1"/>
          </p:cNvSpPr>
          <p:nvPr/>
        </p:nvSpPr>
        <p:spPr bwMode="auto">
          <a:xfrm>
            <a:off x="0" y="3276600"/>
            <a:ext cx="9144000"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35</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48</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49</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50</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52</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53</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57</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60</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62</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67</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68</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95</a:t>
            </a:r>
            <a:endPar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096" name="Text Box 7"/>
          <p:cNvSpPr txBox="1">
            <a:spLocks noChangeArrowheads="1"/>
          </p:cNvSpPr>
          <p:nvPr/>
        </p:nvSpPr>
        <p:spPr bwMode="auto">
          <a:xfrm>
            <a:off x="914400" y="2019593"/>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نيسان 48-</a:t>
            </a:r>
            <a:b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أيلول 49</a:t>
            </a:r>
            <a:endPar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غلاطية</a:t>
            </a:r>
            <a:endPar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40971" name="Text Box 11"/>
          <p:cNvSpPr txBox="1">
            <a:spLocks noChangeArrowheads="1"/>
          </p:cNvSpPr>
          <p:nvPr/>
        </p:nvSpPr>
        <p:spPr bwMode="auto">
          <a:xfrm>
            <a:off x="73152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خريف 67 – ربيع 68</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2</a:t>
            </a:r>
            <a:br>
              <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روما</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100" name="TextBox 27"/>
          <p:cNvSpPr txBox="1">
            <a:spLocks noChangeArrowheads="1"/>
          </p:cNvSpPr>
          <p:nvPr/>
        </p:nvSpPr>
        <p:spPr bwMode="auto">
          <a:xfrm>
            <a:off x="7924800" y="71438"/>
            <a:ext cx="1155700" cy="1200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38</a:t>
            </a:r>
            <a:b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b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124</a:t>
            </a:r>
            <a:b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b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39-41</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17101" name="Text Box 9"/>
          <p:cNvSpPr txBox="1">
            <a:spLocks noChangeArrowheads="1"/>
          </p:cNvSpPr>
          <p:nvPr/>
        </p:nvSpPr>
        <p:spPr bwMode="auto">
          <a:xfrm>
            <a:off x="6324600"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ربيع 62 -</a:t>
            </a:r>
            <a:b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خريف 67</a:t>
            </a:r>
            <a:endPar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4</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إسبانيا</a:t>
            </a:r>
            <a:endPar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34" name="Title 33"/>
          <p:cNvSpPr>
            <a:spLocks noGrp="1"/>
          </p:cNvSpPr>
          <p:nvPr>
            <p:ph type="title" idx="4294967295"/>
          </p:nvPr>
        </p:nvSpPr>
        <p:spPr>
          <a:xfrm>
            <a:off x="152400" y="83434"/>
            <a:ext cx="7772400" cy="954043"/>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3200" b="1" dirty="0">
                <a:solidFill>
                  <a:srgbClr val="FFFFFF"/>
                </a:solidFill>
                <a:effectLst>
                  <a:outerShdw blurRad="38100" dist="38100" dir="2700000" algn="tl">
                    <a:srgbClr val="000000">
                      <a:alpha val="43137"/>
                    </a:srgbClr>
                  </a:outerShdw>
                </a:effectLst>
                <a:latin typeface="Arial" charset="0"/>
                <a:cs typeface="Times New Roman" charset="0"/>
              </a:rPr>
              <a:t> </a:t>
            </a:r>
            <a:r>
              <a:rPr lang="ar-JO" sz="3200" b="1" dirty="0">
                <a:solidFill>
                  <a:srgbClr val="FFFFFF"/>
                </a:solidFill>
                <a:effectLst>
                  <a:outerShdw blurRad="38100" dist="38100" dir="2700000" algn="tl">
                    <a:srgbClr val="000000">
                      <a:alpha val="43137"/>
                    </a:srgbClr>
                  </a:outerShdw>
                </a:effectLst>
                <a:latin typeface="Arial" charset="0"/>
                <a:cs typeface="Times New Roman" charset="0"/>
              </a:rPr>
              <a:t> نظرة عامة على العهد الجديد </a:t>
            </a:r>
            <a:br>
              <a:rPr lang="ar-JO" sz="3200" b="1" dirty="0">
                <a:solidFill>
                  <a:srgbClr val="FFFFFF"/>
                </a:solidFill>
                <a:effectLst>
                  <a:outerShdw blurRad="38100" dist="38100" dir="2700000" algn="tl">
                    <a:srgbClr val="000000">
                      <a:alpha val="43137"/>
                    </a:srgbClr>
                  </a:outerShdw>
                </a:effectLst>
                <a:latin typeface="Arial" charset="0"/>
                <a:cs typeface="Times New Roman" charset="0"/>
              </a:rPr>
            </a:br>
            <a:r>
              <a:rPr lang="ar-JO" b="1" dirty="0">
                <a:solidFill>
                  <a:srgbClr val="FFFFFF"/>
                </a:solidFill>
                <a:effectLst>
                  <a:outerShdw blurRad="38100" dist="38100" dir="2700000" algn="tl">
                    <a:srgbClr val="000000">
                      <a:alpha val="43137"/>
                    </a:srgbClr>
                  </a:outerShdw>
                </a:effectLst>
                <a:latin typeface="Arial" charset="0"/>
                <a:cs typeface="Times New Roman" charset="0"/>
              </a:rPr>
              <a:t>(الكلمات المفتاحية للرسائل البولسية)</a:t>
            </a:r>
            <a:endParaRPr lang="en-US" sz="3200" b="1" dirty="0">
              <a:solidFill>
                <a:srgbClr val="FFFFFF"/>
              </a:solidFill>
              <a:effectLst>
                <a:outerShdw blurRad="38100" dist="38100" dir="2700000" algn="tl">
                  <a:srgbClr val="000000">
                    <a:alpha val="43137"/>
                  </a:srgbClr>
                </a:outerShdw>
              </a:effectLst>
              <a:latin typeface="Arial" charset="0"/>
              <a:cs typeface="Times New Roman" charset="0"/>
            </a:endParaRPr>
          </a:p>
        </p:txBody>
      </p:sp>
      <p:sp>
        <p:nvSpPr>
          <p:cNvPr id="19" name="Text Box 19"/>
          <p:cNvSpPr txBox="1">
            <a:spLocks noChangeArrowheads="1"/>
          </p:cNvSpPr>
          <p:nvPr/>
        </p:nvSpPr>
        <p:spPr bwMode="auto">
          <a:xfrm>
            <a:off x="9906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التبرير</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0" name="Text Box 20"/>
          <p:cNvSpPr txBox="1">
            <a:spLocks noChangeArrowheads="1"/>
          </p:cNvSpPr>
          <p:nvPr/>
        </p:nvSpPr>
        <p:spPr bwMode="auto">
          <a:xfrm>
            <a:off x="2713038" y="4114800"/>
            <a:ext cx="792162"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الإختطاف</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1" name="Text Box 21"/>
          <p:cNvSpPr txBox="1">
            <a:spLocks noChangeArrowheads="1"/>
          </p:cNvSpPr>
          <p:nvPr/>
        </p:nvSpPr>
        <p:spPr bwMode="auto">
          <a:xfrm>
            <a:off x="27130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الضيقة</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2" name="Text Box 22"/>
          <p:cNvSpPr txBox="1">
            <a:spLocks noChangeArrowheads="1"/>
          </p:cNvSpPr>
          <p:nvPr/>
        </p:nvSpPr>
        <p:spPr bwMode="auto">
          <a:xfrm>
            <a:off x="38100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التقديس</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3" name="Text Box 23"/>
          <p:cNvSpPr txBox="1">
            <a:spLocks noChangeArrowheads="1"/>
          </p:cNvSpPr>
          <p:nvPr/>
        </p:nvSpPr>
        <p:spPr bwMode="auto">
          <a:xfrm>
            <a:off x="38100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الرسولية</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4" name="Text Box 24"/>
          <p:cNvSpPr txBox="1">
            <a:spLocks noChangeArrowheads="1"/>
          </p:cNvSpPr>
          <p:nvPr/>
        </p:nvSpPr>
        <p:spPr bwMode="auto">
          <a:xfrm>
            <a:off x="38100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البر</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5" name="Text Box 25"/>
          <p:cNvSpPr txBox="1">
            <a:spLocks noChangeArrowheads="1"/>
          </p:cNvSpPr>
          <p:nvPr/>
        </p:nvSpPr>
        <p:spPr bwMode="auto">
          <a:xfrm>
            <a:off x="5486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الوحدة</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 name="Text Box 26"/>
          <p:cNvSpPr txBox="1">
            <a:spLocks noChangeArrowheads="1"/>
          </p:cNvSpPr>
          <p:nvPr/>
        </p:nvSpPr>
        <p:spPr bwMode="auto">
          <a:xfrm>
            <a:off x="5486406" y="4572000"/>
            <a:ext cx="792163"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الألوهية</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7" name="Text Box 27"/>
          <p:cNvSpPr txBox="1">
            <a:spLocks noChangeArrowheads="1"/>
          </p:cNvSpPr>
          <p:nvPr/>
        </p:nvSpPr>
        <p:spPr bwMode="auto">
          <a:xfrm>
            <a:off x="54864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الغفران</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8" name="Text Box 28"/>
          <p:cNvSpPr txBox="1">
            <a:spLocks noChangeArrowheads="1"/>
          </p:cNvSpPr>
          <p:nvPr/>
        </p:nvSpPr>
        <p:spPr bwMode="auto">
          <a:xfrm>
            <a:off x="5486406" y="5486400"/>
            <a:ext cx="792163"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الفكر</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9" name="Text Box 29"/>
          <p:cNvSpPr txBox="1">
            <a:spLocks noChangeArrowheads="1"/>
          </p:cNvSpPr>
          <p:nvPr/>
        </p:nvSpPr>
        <p:spPr bwMode="auto">
          <a:xfrm>
            <a:off x="64468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التنظيم</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30" name="Text Box 30"/>
          <p:cNvSpPr txBox="1">
            <a:spLocks noChangeArrowheads="1"/>
          </p:cNvSpPr>
          <p:nvPr/>
        </p:nvSpPr>
        <p:spPr bwMode="auto">
          <a:xfrm>
            <a:off x="64468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السلوك</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31" name="Text Box 31"/>
          <p:cNvSpPr txBox="1">
            <a:spLocks noChangeArrowheads="1"/>
          </p:cNvSpPr>
          <p:nvPr/>
        </p:nvSpPr>
        <p:spPr bwMode="auto">
          <a:xfrm>
            <a:off x="7391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العقيدة</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32" name="Text Box 19"/>
          <p:cNvSpPr txBox="1">
            <a:spLocks noChangeArrowheads="1"/>
          </p:cNvSpPr>
          <p:nvPr/>
        </p:nvSpPr>
        <p:spPr bwMode="auto">
          <a:xfrm>
            <a:off x="9906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الملكوت</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33" name="Text Box 22"/>
          <p:cNvSpPr txBox="1">
            <a:spLocks noChangeArrowheads="1"/>
          </p:cNvSpPr>
          <p:nvPr/>
        </p:nvSpPr>
        <p:spPr bwMode="auto">
          <a:xfrm>
            <a:off x="45720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لو</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36" name="Text Box 31"/>
          <p:cNvSpPr txBox="1">
            <a:spLocks noChangeArrowheads="1"/>
          </p:cNvSpPr>
          <p:nvPr/>
        </p:nvSpPr>
        <p:spPr bwMode="auto">
          <a:xfrm>
            <a:off x="7391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يو</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37" name="Text Box 29"/>
          <p:cNvSpPr txBox="1">
            <a:spLocks noChangeArrowheads="1"/>
          </p:cNvSpPr>
          <p:nvPr/>
        </p:nvSpPr>
        <p:spPr bwMode="auto">
          <a:xfrm>
            <a:off x="6446838" y="3657600"/>
            <a:ext cx="792162"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مر</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48" name="Text Box 22"/>
          <p:cNvSpPr txBox="1">
            <a:spLocks noChangeArrowheads="1"/>
          </p:cNvSpPr>
          <p:nvPr/>
        </p:nvSpPr>
        <p:spPr bwMode="auto">
          <a:xfrm>
            <a:off x="5486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أع</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50" name="Text Box 19"/>
          <p:cNvSpPr txBox="1">
            <a:spLocks noChangeArrowheads="1"/>
          </p:cNvSpPr>
          <p:nvPr/>
        </p:nvSpPr>
        <p:spPr bwMode="auto">
          <a:xfrm>
            <a:off x="152400" y="5486400"/>
            <a:ext cx="1800225"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الأناجيل و الأعمال</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51" name="Text Box 19"/>
          <p:cNvSpPr txBox="1">
            <a:spLocks noChangeArrowheads="1"/>
          </p:cNvSpPr>
          <p:nvPr/>
        </p:nvSpPr>
        <p:spPr bwMode="auto">
          <a:xfrm>
            <a:off x="152400" y="5954716"/>
            <a:ext cx="1800225" cy="368300"/>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الرسائل البولسية</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17136" name="Text Box 7"/>
          <p:cNvSpPr txBox="1">
            <a:spLocks noChangeArrowheads="1"/>
          </p:cNvSpPr>
          <p:nvPr/>
        </p:nvSpPr>
        <p:spPr bwMode="auto">
          <a:xfrm>
            <a:off x="2667000" y="1987844"/>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نيسان 50-</a:t>
            </a:r>
            <a:b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أيلول 52</a:t>
            </a:r>
            <a:endPar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2</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بحر إيجة</a:t>
            </a:r>
            <a:endPar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17137" name="Text Box 17"/>
          <p:cNvSpPr txBox="1">
            <a:spLocks noChangeArrowheads="1"/>
          </p:cNvSpPr>
          <p:nvPr/>
        </p:nvSpPr>
        <p:spPr bwMode="auto">
          <a:xfrm>
            <a:off x="-76200" y="2340749"/>
            <a:ext cx="990600" cy="800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صيف 35-37</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دمشق</a:t>
            </a:r>
            <a:br>
              <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أنطاكية</a:t>
            </a:r>
            <a:endPar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53" name="Text Box 10"/>
          <p:cNvSpPr txBox="1">
            <a:spLocks noChangeArrowheads="1"/>
          </p:cNvSpPr>
          <p:nvPr/>
        </p:nvSpPr>
        <p:spPr bwMode="auto">
          <a:xfrm>
            <a:off x="2286000" y="6325156"/>
            <a:ext cx="990600"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روما</a:t>
            </a:r>
            <a:endParaRPr kumimoji="0" lang="en-US" sz="1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139" name="Text Box 20"/>
          <p:cNvSpPr txBox="1">
            <a:spLocks noChangeArrowheads="1"/>
          </p:cNvSpPr>
          <p:nvPr/>
        </p:nvSpPr>
        <p:spPr bwMode="auto">
          <a:xfrm>
            <a:off x="3352800" y="5907088"/>
            <a:ext cx="16002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الرحلات</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140" name="Text Box 9"/>
          <p:cNvSpPr txBox="1">
            <a:spLocks noChangeArrowheads="1"/>
          </p:cNvSpPr>
          <p:nvPr/>
        </p:nvSpPr>
        <p:spPr bwMode="auto">
          <a:xfrm>
            <a:off x="2286000" y="5861606"/>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1 2 3 4</a:t>
            </a:r>
            <a:endParaRPr kumimoji="0" lang="en-US" sz="1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17141" name="Text Box 20"/>
          <p:cNvSpPr txBox="1">
            <a:spLocks noChangeArrowheads="1"/>
          </p:cNvSpPr>
          <p:nvPr/>
        </p:nvSpPr>
        <p:spPr bwMode="auto">
          <a:xfrm>
            <a:off x="3352800" y="6370638"/>
            <a:ext cx="16002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السجون</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43" name="Text Box 9">
            <a:extLst>
              <a:ext uri="{FF2B5EF4-FFF2-40B4-BE49-F238E27FC236}">
                <a16:creationId xmlns:a16="http://schemas.microsoft.com/office/drawing/2014/main" id="{07A4F110-806E-5F4A-AA88-4A1590B4C6D9}"/>
              </a:ext>
            </a:extLst>
          </p:cNvPr>
          <p:cNvSpPr txBox="1">
            <a:spLocks noChangeAspect="1" noChangeArrowheads="1"/>
          </p:cNvSpPr>
          <p:nvPr/>
        </p:nvSpPr>
        <p:spPr bwMode="auto">
          <a:xfrm>
            <a:off x="3743325" y="1987843"/>
            <a:ext cx="1018064" cy="1316736"/>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t">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ربيع 53-</a:t>
            </a:r>
            <a:b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ايار 57</a:t>
            </a:r>
            <a:endPar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3</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أسيا</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44" name="Text Box 10">
            <a:extLst>
              <a:ext uri="{FF2B5EF4-FFF2-40B4-BE49-F238E27FC236}">
                <a16:creationId xmlns:a16="http://schemas.microsoft.com/office/drawing/2014/main" id="{35BDCAA3-2C6D-984D-A53C-ECA01ACE4137}"/>
              </a:ext>
            </a:extLst>
          </p:cNvPr>
          <p:cNvSpPr txBox="1">
            <a:spLocks noChangeAspect="1" noChangeArrowheads="1"/>
          </p:cNvSpPr>
          <p:nvPr/>
        </p:nvSpPr>
        <p:spPr bwMode="auto">
          <a:xfrm>
            <a:off x="5286380" y="1987844"/>
            <a:ext cx="987552" cy="1316736"/>
          </a:xfrm>
          <a:prstGeom prst="rect">
            <a:avLst/>
          </a:prstGeom>
          <a:solidFill>
            <a:schemeClr val="accent4"/>
          </a:solidFill>
          <a:ln w="12700">
            <a:solidFill>
              <a:srgbClr val="FFFFFF"/>
            </a:solidFill>
            <a:miter lim="800000"/>
            <a:headEnd/>
            <a:tailEnd/>
          </a:ln>
          <a:effectLst/>
        </p:spPr>
        <p:txBody>
          <a:bodyPr wrap="square"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شباط 60 –</a:t>
            </a:r>
            <a:br>
              <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آذار 62</a:t>
            </a:r>
            <a:br>
              <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1</a:t>
            </a:r>
            <a:br>
              <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روما</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45" name="Text Box 20">
            <a:extLst>
              <a:ext uri="{FF2B5EF4-FFF2-40B4-BE49-F238E27FC236}">
                <a16:creationId xmlns:a16="http://schemas.microsoft.com/office/drawing/2014/main" id="{FE403113-8525-2D4B-B87D-3B59AC60226F}"/>
              </a:ext>
            </a:extLst>
          </p:cNvPr>
          <p:cNvSpPr txBox="1">
            <a:spLocks noChangeArrowheads="1"/>
          </p:cNvSpPr>
          <p:nvPr/>
        </p:nvSpPr>
        <p:spPr bwMode="auto">
          <a:xfrm>
            <a:off x="6477000" y="6553201"/>
            <a:ext cx="244792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Pauline Key Words</a:t>
            </a:r>
            <a:endPar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0966" name="Text Box 6"/>
          <p:cNvSpPr txBox="1">
            <a:spLocks noChangeArrowheads="1"/>
          </p:cNvSpPr>
          <p:nvPr/>
        </p:nvSpPr>
        <p:spPr bwMode="auto">
          <a:xfrm>
            <a:off x="76200" y="1143003"/>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tIns="45688" rIns="0" bIns="45688">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إلى أقصى الأرض (أع 1: 8)</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أع</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15</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16</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18</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21</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27</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28</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7091" name="Text Box 16"/>
          <p:cNvSpPr txBox="1">
            <a:spLocks noChangeArrowheads="1"/>
          </p:cNvSpPr>
          <p:nvPr/>
        </p:nvSpPr>
        <p:spPr bwMode="auto">
          <a:xfrm>
            <a:off x="1828800" y="2338388"/>
            <a:ext cx="83820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خريف 49</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المجمع</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092" name="Text Box 17"/>
          <p:cNvSpPr txBox="1">
            <a:spLocks noChangeArrowheads="1"/>
          </p:cNvSpPr>
          <p:nvPr/>
        </p:nvSpPr>
        <p:spPr bwMode="auto">
          <a:xfrm>
            <a:off x="4724400" y="2133600"/>
            <a:ext cx="6858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أيار 57</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آب 59</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المحاكمات</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093"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17094" name="Text Box 20"/>
          <p:cNvSpPr txBox="1">
            <a:spLocks noChangeArrowheads="1"/>
          </p:cNvSpPr>
          <p:nvPr/>
        </p:nvSpPr>
        <p:spPr bwMode="auto">
          <a:xfrm>
            <a:off x="8296278" y="2324100"/>
            <a:ext cx="8477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ربيع 68</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توسع</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الكنيسة</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095" name="Text Box 21"/>
          <p:cNvSpPr txBox="1">
            <a:spLocks noChangeArrowheads="1"/>
          </p:cNvSpPr>
          <p:nvPr/>
        </p:nvSpPr>
        <p:spPr bwMode="auto">
          <a:xfrm>
            <a:off x="0" y="3276600"/>
            <a:ext cx="9144000" cy="707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35</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48</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49</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50</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52</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53</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57</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60</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62</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67</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68</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95</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096" name="Text Box 7"/>
          <p:cNvSpPr txBox="1">
            <a:spLocks noChangeArrowheads="1"/>
          </p:cNvSpPr>
          <p:nvPr/>
        </p:nvSpPr>
        <p:spPr bwMode="auto">
          <a:xfrm>
            <a:off x="914400" y="2019593"/>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نيسان 48-</a:t>
            </a:r>
            <a:b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أيلول 49</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a:t>
            </a:r>
            <a:b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غلاطية</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0971" name="Text Box 11"/>
          <p:cNvSpPr txBox="1">
            <a:spLocks noChangeArrowheads="1"/>
          </p:cNvSpPr>
          <p:nvPr/>
        </p:nvSpPr>
        <p:spPr bwMode="auto">
          <a:xfrm>
            <a:off x="73152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خريف 67 – ربيع 68</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a:t>
            </a:r>
            <a:b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روما</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100" name="TextBox 27"/>
          <p:cNvSpPr txBox="1">
            <a:spLocks noChangeArrowheads="1"/>
          </p:cNvSpPr>
          <p:nvPr/>
        </p:nvSpPr>
        <p:spPr bwMode="auto">
          <a:xfrm>
            <a:off x="7924800" y="71438"/>
            <a:ext cx="1155700" cy="1200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38</a:t>
            </a:r>
            <a:b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124</a:t>
            </a:r>
            <a:b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39-41</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101" name="Text Box 9"/>
          <p:cNvSpPr txBox="1">
            <a:spLocks noChangeArrowheads="1"/>
          </p:cNvSpPr>
          <p:nvPr/>
        </p:nvSpPr>
        <p:spPr bwMode="auto">
          <a:xfrm>
            <a:off x="6324600"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ربيع 62 -</a:t>
            </a:r>
            <a:b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خريف 67</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4</a:t>
            </a:r>
            <a:b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إسبانيا</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4" name="Title 33"/>
          <p:cNvSpPr>
            <a:spLocks noGrp="1"/>
          </p:cNvSpPr>
          <p:nvPr>
            <p:ph type="title" idx="4294967295"/>
          </p:nvPr>
        </p:nvSpPr>
        <p:spPr>
          <a:xfrm>
            <a:off x="152400" y="206514"/>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ar-JO" sz="40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نظرة عامة على العهد الجديد (رسائل بولس)</a:t>
            </a:r>
            <a:endParaRPr lang="en-US" sz="40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 name="Text Box 19"/>
          <p:cNvSpPr txBox="1">
            <a:spLocks noChangeArrowheads="1"/>
          </p:cNvSpPr>
          <p:nvPr/>
        </p:nvSpPr>
        <p:spPr bwMode="auto">
          <a:xfrm>
            <a:off x="9906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غل</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 name="Text Box 20"/>
          <p:cNvSpPr txBox="1">
            <a:spLocks noChangeArrowheads="1"/>
          </p:cNvSpPr>
          <p:nvPr/>
        </p:nvSpPr>
        <p:spPr bwMode="auto">
          <a:xfrm>
            <a:off x="27130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تس</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 name="Text Box 21"/>
          <p:cNvSpPr txBox="1">
            <a:spLocks noChangeArrowheads="1"/>
          </p:cNvSpPr>
          <p:nvPr/>
        </p:nvSpPr>
        <p:spPr bwMode="auto">
          <a:xfrm>
            <a:off x="27130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 تس</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2" name="Text Box 22"/>
          <p:cNvSpPr txBox="1">
            <a:spLocks noChangeArrowheads="1"/>
          </p:cNvSpPr>
          <p:nvPr/>
        </p:nvSpPr>
        <p:spPr bwMode="auto">
          <a:xfrm>
            <a:off x="38100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كو</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3" name="Text Box 23"/>
          <p:cNvSpPr txBox="1">
            <a:spLocks noChangeArrowheads="1"/>
          </p:cNvSpPr>
          <p:nvPr/>
        </p:nvSpPr>
        <p:spPr bwMode="auto">
          <a:xfrm>
            <a:off x="38100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 كو</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4" name="Text Box 24"/>
          <p:cNvSpPr txBox="1">
            <a:spLocks noChangeArrowheads="1"/>
          </p:cNvSpPr>
          <p:nvPr/>
        </p:nvSpPr>
        <p:spPr bwMode="auto">
          <a:xfrm>
            <a:off x="38100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رو</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5" name="Text Box 25"/>
          <p:cNvSpPr txBox="1">
            <a:spLocks noChangeArrowheads="1"/>
          </p:cNvSpPr>
          <p:nvPr/>
        </p:nvSpPr>
        <p:spPr bwMode="auto">
          <a:xfrm>
            <a:off x="5486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أف</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 name="Text Box 26"/>
          <p:cNvSpPr txBox="1">
            <a:spLocks noChangeArrowheads="1"/>
          </p:cNvSpPr>
          <p:nvPr/>
        </p:nvSpPr>
        <p:spPr bwMode="auto">
          <a:xfrm>
            <a:off x="54864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كو</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7" name="Text Box 27"/>
          <p:cNvSpPr txBox="1">
            <a:spLocks noChangeArrowheads="1"/>
          </p:cNvSpPr>
          <p:nvPr/>
        </p:nvSpPr>
        <p:spPr bwMode="auto">
          <a:xfrm>
            <a:off x="54864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في</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8" name="Text Box 28"/>
          <p:cNvSpPr txBox="1">
            <a:spLocks noChangeArrowheads="1"/>
          </p:cNvSpPr>
          <p:nvPr/>
        </p:nvSpPr>
        <p:spPr bwMode="auto">
          <a:xfrm>
            <a:off x="5486406" y="54864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فيل</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9" name="Text Box 29"/>
          <p:cNvSpPr txBox="1">
            <a:spLocks noChangeArrowheads="1"/>
          </p:cNvSpPr>
          <p:nvPr/>
        </p:nvSpPr>
        <p:spPr bwMode="auto">
          <a:xfrm>
            <a:off x="6516882"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تي</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0" name="Text Box 30"/>
          <p:cNvSpPr txBox="1">
            <a:spLocks noChangeArrowheads="1"/>
          </p:cNvSpPr>
          <p:nvPr/>
        </p:nvSpPr>
        <p:spPr bwMode="auto">
          <a:xfrm>
            <a:off x="6516882"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تي</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1" name="Text Box 31"/>
          <p:cNvSpPr txBox="1">
            <a:spLocks noChangeArrowheads="1"/>
          </p:cNvSpPr>
          <p:nvPr/>
        </p:nvSpPr>
        <p:spPr bwMode="auto">
          <a:xfrm>
            <a:off x="7461450"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 تي</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2" name="Text Box 19"/>
          <p:cNvSpPr txBox="1">
            <a:spLocks noChangeArrowheads="1"/>
          </p:cNvSpPr>
          <p:nvPr/>
        </p:nvSpPr>
        <p:spPr bwMode="auto">
          <a:xfrm>
            <a:off x="9906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مت</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3" name="Text Box 22"/>
          <p:cNvSpPr txBox="1">
            <a:spLocks noChangeArrowheads="1"/>
          </p:cNvSpPr>
          <p:nvPr/>
        </p:nvSpPr>
        <p:spPr bwMode="auto">
          <a:xfrm>
            <a:off x="45720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لو</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6" name="Text Box 31"/>
          <p:cNvSpPr txBox="1">
            <a:spLocks noChangeArrowheads="1"/>
          </p:cNvSpPr>
          <p:nvPr/>
        </p:nvSpPr>
        <p:spPr bwMode="auto">
          <a:xfrm>
            <a:off x="7461450"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يو</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7" name="Text Box 29"/>
          <p:cNvSpPr txBox="1">
            <a:spLocks noChangeArrowheads="1"/>
          </p:cNvSpPr>
          <p:nvPr/>
        </p:nvSpPr>
        <p:spPr bwMode="auto">
          <a:xfrm>
            <a:off x="6516882" y="3657600"/>
            <a:ext cx="792162"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مر</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8" name="Text Box 22"/>
          <p:cNvSpPr txBox="1">
            <a:spLocks noChangeArrowheads="1"/>
          </p:cNvSpPr>
          <p:nvPr/>
        </p:nvSpPr>
        <p:spPr bwMode="auto">
          <a:xfrm>
            <a:off x="5486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أع</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0" name="Text Box 19"/>
          <p:cNvSpPr txBox="1">
            <a:spLocks noChangeArrowheads="1"/>
          </p:cNvSpPr>
          <p:nvPr/>
        </p:nvSpPr>
        <p:spPr bwMode="auto">
          <a:xfrm>
            <a:off x="152400" y="5486400"/>
            <a:ext cx="1800225"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الأناجيل و الأعمال</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1" name="Text Box 19"/>
          <p:cNvSpPr txBox="1">
            <a:spLocks noChangeArrowheads="1"/>
          </p:cNvSpPr>
          <p:nvPr/>
        </p:nvSpPr>
        <p:spPr bwMode="auto">
          <a:xfrm>
            <a:off x="152400" y="5954716"/>
            <a:ext cx="1800225" cy="368300"/>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الرسائل البولسية</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7136" name="Text Box 7"/>
          <p:cNvSpPr txBox="1">
            <a:spLocks noChangeArrowheads="1"/>
          </p:cNvSpPr>
          <p:nvPr/>
        </p:nvSpPr>
        <p:spPr bwMode="auto">
          <a:xfrm>
            <a:off x="2667000" y="1987844"/>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نيسان 50-</a:t>
            </a:r>
            <a:b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أيلول 52</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a:t>
            </a:r>
            <a:b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بحر إيجة</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7137" name="Text Box 17"/>
          <p:cNvSpPr txBox="1">
            <a:spLocks noChangeArrowheads="1"/>
          </p:cNvSpPr>
          <p:nvPr/>
        </p:nvSpPr>
        <p:spPr bwMode="auto">
          <a:xfrm>
            <a:off x="-76200" y="2340749"/>
            <a:ext cx="990600" cy="800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صيف 35-37</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دمشق</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أنطاكية</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3" name="Text Box 10"/>
          <p:cNvSpPr txBox="1">
            <a:spLocks noChangeArrowheads="1"/>
          </p:cNvSpPr>
          <p:nvPr/>
        </p:nvSpPr>
        <p:spPr bwMode="auto">
          <a:xfrm>
            <a:off x="2286000" y="6325156"/>
            <a:ext cx="990600"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روما</a:t>
            </a: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139" name="Text Box 20"/>
          <p:cNvSpPr txBox="1">
            <a:spLocks noChangeArrowheads="1"/>
          </p:cNvSpPr>
          <p:nvPr/>
        </p:nvSpPr>
        <p:spPr bwMode="auto">
          <a:xfrm>
            <a:off x="3352800" y="5907088"/>
            <a:ext cx="16002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الرحلات</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140" name="Text Box 9"/>
          <p:cNvSpPr txBox="1">
            <a:spLocks noChangeArrowheads="1"/>
          </p:cNvSpPr>
          <p:nvPr/>
        </p:nvSpPr>
        <p:spPr bwMode="auto">
          <a:xfrm>
            <a:off x="2286000" y="5861606"/>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1 2 3 4</a:t>
            </a: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7141" name="Text Box 20"/>
          <p:cNvSpPr txBox="1">
            <a:spLocks noChangeArrowheads="1"/>
          </p:cNvSpPr>
          <p:nvPr/>
        </p:nvSpPr>
        <p:spPr bwMode="auto">
          <a:xfrm>
            <a:off x="3352800" y="6370638"/>
            <a:ext cx="16002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السجون</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54" name="Group 7"/>
          <p:cNvGrpSpPr>
            <a:grpSpLocks/>
          </p:cNvGrpSpPr>
          <p:nvPr/>
        </p:nvGrpSpPr>
        <p:grpSpPr bwMode="auto">
          <a:xfrm>
            <a:off x="838200" y="4038604"/>
            <a:ext cx="3886200" cy="1452563"/>
            <a:chOff x="144" y="2736"/>
            <a:chExt cx="2544" cy="1104"/>
          </a:xfrm>
        </p:grpSpPr>
        <p:sp>
          <p:nvSpPr>
            <p:cNvPr id="55" name="Rectangle 8"/>
            <p:cNvSpPr>
              <a:spLocks noChangeArrowheads="1"/>
            </p:cNvSpPr>
            <p:nvPr/>
          </p:nvSpPr>
          <p:spPr bwMode="auto">
            <a:xfrm>
              <a:off x="144" y="2736"/>
              <a:ext cx="2544" cy="1104"/>
            </a:xfrm>
            <a:prstGeom prst="rect">
              <a:avLst/>
            </a:prstGeom>
            <a:noFill/>
            <a:ln w="57150">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56" name="Text Box 9"/>
            <p:cNvSpPr txBox="1">
              <a:spLocks noChangeArrowheads="1"/>
            </p:cNvSpPr>
            <p:nvPr/>
          </p:nvSpPr>
          <p:spPr bwMode="auto">
            <a:xfrm>
              <a:off x="593" y="3456"/>
              <a:ext cx="1494" cy="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الإرسالية</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57" name="Group 10"/>
          <p:cNvGrpSpPr>
            <a:grpSpLocks/>
          </p:cNvGrpSpPr>
          <p:nvPr/>
        </p:nvGrpSpPr>
        <p:grpSpPr bwMode="auto">
          <a:xfrm>
            <a:off x="5181600" y="4038600"/>
            <a:ext cx="1371600" cy="2401888"/>
            <a:chOff x="3024" y="2736"/>
            <a:chExt cx="724" cy="1392"/>
          </a:xfrm>
        </p:grpSpPr>
        <p:sp>
          <p:nvSpPr>
            <p:cNvPr id="58" name="Rectangle 11"/>
            <p:cNvSpPr>
              <a:spLocks noChangeArrowheads="1"/>
            </p:cNvSpPr>
            <p:nvPr/>
          </p:nvSpPr>
          <p:spPr bwMode="auto">
            <a:xfrm>
              <a:off x="3129" y="2736"/>
              <a:ext cx="511" cy="1392"/>
            </a:xfrm>
            <a:prstGeom prst="rect">
              <a:avLst/>
            </a:prstGeom>
            <a:noFill/>
            <a:ln w="57150">
              <a:solidFill>
                <a:srgbClr val="FF99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59" name="Text Box 12"/>
            <p:cNvSpPr txBox="1">
              <a:spLocks noChangeArrowheads="1"/>
            </p:cNvSpPr>
            <p:nvPr/>
          </p:nvSpPr>
          <p:spPr bwMode="auto">
            <a:xfrm>
              <a:off x="3024" y="3859"/>
              <a:ext cx="724" cy="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9900"/>
                  </a:solidFill>
                  <a:effectLst/>
                  <a:uLnTx/>
                  <a:uFillTx/>
                  <a:latin typeface="Arial" panose="020B0604020202020204" pitchFamily="34" charset="0"/>
                  <a:cs typeface="Arial" panose="020B0604020202020204" pitchFamily="34" charset="0"/>
                </a:rPr>
                <a:t>السجن</a:t>
              </a:r>
              <a:endParaRPr kumimoji="0" lang="en-US" sz="2400" b="1" i="0" u="none" strike="noStrike" kern="1200" cap="none" spc="0" normalizeH="0" baseline="0" noProof="0" dirty="0">
                <a:ln>
                  <a:noFill/>
                </a:ln>
                <a:solidFill>
                  <a:srgbClr val="FF9900"/>
                </a:solidFill>
                <a:effectLst/>
                <a:uLnTx/>
                <a:uFillTx/>
                <a:latin typeface="Arial" panose="020B0604020202020204" pitchFamily="34" charset="0"/>
                <a:cs typeface="Arial" panose="020B0604020202020204" pitchFamily="34" charset="0"/>
              </a:endParaRPr>
            </a:p>
          </p:txBody>
        </p:sp>
      </p:grpSp>
      <p:grpSp>
        <p:nvGrpSpPr>
          <p:cNvPr id="60" name="Group 13"/>
          <p:cNvGrpSpPr>
            <a:grpSpLocks/>
          </p:cNvGrpSpPr>
          <p:nvPr/>
        </p:nvGrpSpPr>
        <p:grpSpPr bwMode="auto">
          <a:xfrm>
            <a:off x="6442272" y="4038600"/>
            <a:ext cx="2162176" cy="1368425"/>
            <a:chOff x="3630" y="2736"/>
            <a:chExt cx="1362" cy="720"/>
          </a:xfrm>
        </p:grpSpPr>
        <p:sp>
          <p:nvSpPr>
            <p:cNvPr id="61" name="Rectangle 14"/>
            <p:cNvSpPr>
              <a:spLocks noChangeArrowheads="1"/>
            </p:cNvSpPr>
            <p:nvPr/>
          </p:nvSpPr>
          <p:spPr bwMode="auto">
            <a:xfrm>
              <a:off x="3630" y="2736"/>
              <a:ext cx="1248" cy="720"/>
            </a:xfrm>
            <a:prstGeom prst="rect">
              <a:avLst/>
            </a:prstGeom>
            <a:noFill/>
            <a:ln w="57150">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62" name="Text Box 15"/>
            <p:cNvSpPr txBox="1">
              <a:spLocks noChangeArrowheads="1"/>
            </p:cNvSpPr>
            <p:nvPr/>
          </p:nvSpPr>
          <p:spPr bwMode="auto">
            <a:xfrm>
              <a:off x="3888" y="3173"/>
              <a:ext cx="1104"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الرعوية</a:t>
              </a:r>
              <a:endParaRPr kumimoji="0" lang="en-US" sz="24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grpSp>
      <p:sp>
        <p:nvSpPr>
          <p:cNvPr id="65" name="Text Box 9">
            <a:extLst>
              <a:ext uri="{FF2B5EF4-FFF2-40B4-BE49-F238E27FC236}">
                <a16:creationId xmlns:a16="http://schemas.microsoft.com/office/drawing/2014/main" id="{BD73DBDD-3B13-0246-B988-5D77D0259551}"/>
              </a:ext>
            </a:extLst>
          </p:cNvPr>
          <p:cNvSpPr txBox="1">
            <a:spLocks noChangeAspect="1" noChangeArrowheads="1"/>
          </p:cNvSpPr>
          <p:nvPr/>
        </p:nvSpPr>
        <p:spPr bwMode="auto">
          <a:xfrm>
            <a:off x="3743325" y="1987843"/>
            <a:ext cx="1018064" cy="1316736"/>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t">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ربيع 53-</a:t>
            </a:r>
            <a:b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ايار 57</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a:t>
            </a:r>
            <a:b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أسيا</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6" name="Text Box 10">
            <a:extLst>
              <a:ext uri="{FF2B5EF4-FFF2-40B4-BE49-F238E27FC236}">
                <a16:creationId xmlns:a16="http://schemas.microsoft.com/office/drawing/2014/main" id="{9EA0C8E2-5199-CC4D-9026-44DF6EBED3D1}"/>
              </a:ext>
            </a:extLst>
          </p:cNvPr>
          <p:cNvSpPr txBox="1">
            <a:spLocks noChangeAspect="1" noChangeArrowheads="1"/>
          </p:cNvSpPr>
          <p:nvPr/>
        </p:nvSpPr>
        <p:spPr bwMode="auto">
          <a:xfrm>
            <a:off x="5286380" y="1965752"/>
            <a:ext cx="987552" cy="1338828"/>
          </a:xfrm>
          <a:prstGeom prst="rect">
            <a:avLst/>
          </a:prstGeom>
          <a:solidFill>
            <a:schemeClr val="accent4"/>
          </a:solidFill>
          <a:ln w="12700">
            <a:solidFill>
              <a:srgbClr val="FFFFFF"/>
            </a:solidFill>
            <a:miter lim="800000"/>
            <a:headEnd/>
            <a:tailEnd/>
          </a:ln>
          <a:effectLst/>
        </p:spPr>
        <p:txBody>
          <a:bodyPr wrap="square"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شباط 60 –</a:t>
            </a:r>
            <a:br>
              <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آذار 62</a:t>
            </a:r>
            <a:br>
              <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a:t>
            </a:r>
            <a:b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روما</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3" name="Text Box 20">
            <a:extLst>
              <a:ext uri="{FF2B5EF4-FFF2-40B4-BE49-F238E27FC236}">
                <a16:creationId xmlns:a16="http://schemas.microsoft.com/office/drawing/2014/main" id="{16EB4AAC-C0CD-7942-9F16-55D41C935AA0}"/>
              </a:ext>
            </a:extLst>
          </p:cNvPr>
          <p:cNvSpPr txBox="1">
            <a:spLocks noChangeArrowheads="1"/>
          </p:cNvSpPr>
          <p:nvPr/>
        </p:nvSpPr>
        <p:spPr bwMode="auto">
          <a:xfrm>
            <a:off x="6477000" y="6553201"/>
            <a:ext cx="244792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Pauline Epistles + Categories</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dissolve">
                                      <p:cBhvr>
                                        <p:cTn id="63" dur="500"/>
                                        <p:tgtEl>
                                          <p:spTgt spid="54"/>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dissolve">
                                      <p:cBhvr>
                                        <p:cTn id="68" dur="500"/>
                                        <p:tgtEl>
                                          <p:spTgt spid="57"/>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nodeType="click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dissolve">
                                      <p:cBhvr>
                                        <p:cTn id="7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5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0966" name="Text Box 6"/>
          <p:cNvSpPr txBox="1">
            <a:spLocks noChangeArrowheads="1"/>
          </p:cNvSpPr>
          <p:nvPr/>
        </p:nvSpPr>
        <p:spPr bwMode="auto">
          <a:xfrm>
            <a:off x="76200" y="1143003"/>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tIns="45688" rIns="0" bIns="45688">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إلى أقصى الأرض (أع 1: 8)</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أع</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15</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16</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18</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21</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27</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28</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7091" name="Text Box 16"/>
          <p:cNvSpPr txBox="1">
            <a:spLocks noChangeArrowheads="1"/>
          </p:cNvSpPr>
          <p:nvPr/>
        </p:nvSpPr>
        <p:spPr bwMode="auto">
          <a:xfrm>
            <a:off x="1828800" y="2338388"/>
            <a:ext cx="838200"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خريف 49</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المجمع</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092" name="Text Box 17"/>
          <p:cNvSpPr txBox="1">
            <a:spLocks noChangeArrowheads="1"/>
          </p:cNvSpPr>
          <p:nvPr/>
        </p:nvSpPr>
        <p:spPr bwMode="auto">
          <a:xfrm>
            <a:off x="4724400" y="2133600"/>
            <a:ext cx="6858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أيار 57</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آب 59</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المحاكمات</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093"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17094" name="Text Box 20"/>
          <p:cNvSpPr txBox="1">
            <a:spLocks noChangeArrowheads="1"/>
          </p:cNvSpPr>
          <p:nvPr/>
        </p:nvSpPr>
        <p:spPr bwMode="auto">
          <a:xfrm>
            <a:off x="8296278" y="2324100"/>
            <a:ext cx="84772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ربيع 68</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توسع</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الكنيسة</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095" name="Text Box 21"/>
          <p:cNvSpPr txBox="1">
            <a:spLocks noChangeArrowheads="1"/>
          </p:cNvSpPr>
          <p:nvPr/>
        </p:nvSpPr>
        <p:spPr bwMode="auto">
          <a:xfrm>
            <a:off x="0" y="3276600"/>
            <a:ext cx="9144000" cy="7078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35</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48</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49</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50</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52</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53</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57</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60</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62</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67</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68</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95</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096" name="Text Box 7"/>
          <p:cNvSpPr txBox="1">
            <a:spLocks noChangeArrowheads="1"/>
          </p:cNvSpPr>
          <p:nvPr/>
        </p:nvSpPr>
        <p:spPr bwMode="auto">
          <a:xfrm>
            <a:off x="914400" y="2019593"/>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نيسان 48-</a:t>
            </a:r>
            <a:b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أيلول 49</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a:t>
            </a:r>
            <a:b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غلاطية</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0971" name="Text Box 11"/>
          <p:cNvSpPr txBox="1">
            <a:spLocks noChangeArrowheads="1"/>
          </p:cNvSpPr>
          <p:nvPr/>
        </p:nvSpPr>
        <p:spPr bwMode="auto">
          <a:xfrm>
            <a:off x="73152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خريف 67 – ربيع 68</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a:t>
            </a:r>
            <a:b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روما</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100" name="TextBox 27"/>
          <p:cNvSpPr txBox="1">
            <a:spLocks noChangeArrowheads="1"/>
          </p:cNvSpPr>
          <p:nvPr/>
        </p:nvSpPr>
        <p:spPr bwMode="auto">
          <a:xfrm>
            <a:off x="7924800" y="71438"/>
            <a:ext cx="1155700" cy="1200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38</a:t>
            </a:r>
            <a:b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124</a:t>
            </a:r>
            <a:b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39-41</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101" name="Text Box 9"/>
          <p:cNvSpPr txBox="1">
            <a:spLocks noChangeArrowheads="1"/>
          </p:cNvSpPr>
          <p:nvPr/>
        </p:nvSpPr>
        <p:spPr bwMode="auto">
          <a:xfrm>
            <a:off x="6324600"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ربيع 62 -</a:t>
            </a:r>
            <a:b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خريف 67</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4</a:t>
            </a:r>
            <a:b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إسبانيا</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4" name="Title 33"/>
          <p:cNvSpPr>
            <a:spLocks noGrp="1"/>
          </p:cNvSpPr>
          <p:nvPr>
            <p:ph type="title" idx="4294967295"/>
          </p:nvPr>
        </p:nvSpPr>
        <p:spPr>
          <a:xfrm>
            <a:off x="152400" y="206514"/>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ar-JO" sz="40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نظرة عامة على العهد الجديد</a:t>
            </a:r>
            <a:endParaRPr lang="en-US" sz="40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 name="Text Box 19"/>
          <p:cNvSpPr txBox="1">
            <a:spLocks noChangeArrowheads="1"/>
          </p:cNvSpPr>
          <p:nvPr/>
        </p:nvSpPr>
        <p:spPr bwMode="auto">
          <a:xfrm>
            <a:off x="9906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غل</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 name="Text Box 20"/>
          <p:cNvSpPr txBox="1">
            <a:spLocks noChangeArrowheads="1"/>
          </p:cNvSpPr>
          <p:nvPr/>
        </p:nvSpPr>
        <p:spPr bwMode="auto">
          <a:xfrm>
            <a:off x="27130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تس</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 name="Text Box 21"/>
          <p:cNvSpPr txBox="1">
            <a:spLocks noChangeArrowheads="1"/>
          </p:cNvSpPr>
          <p:nvPr/>
        </p:nvSpPr>
        <p:spPr bwMode="auto">
          <a:xfrm>
            <a:off x="27130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 تس</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2" name="Text Box 22"/>
          <p:cNvSpPr txBox="1">
            <a:spLocks noChangeArrowheads="1"/>
          </p:cNvSpPr>
          <p:nvPr/>
        </p:nvSpPr>
        <p:spPr bwMode="auto">
          <a:xfrm>
            <a:off x="38100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كو</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3" name="Text Box 23"/>
          <p:cNvSpPr txBox="1">
            <a:spLocks noChangeArrowheads="1"/>
          </p:cNvSpPr>
          <p:nvPr/>
        </p:nvSpPr>
        <p:spPr bwMode="auto">
          <a:xfrm>
            <a:off x="38100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 كو</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4" name="Text Box 24"/>
          <p:cNvSpPr txBox="1">
            <a:spLocks noChangeArrowheads="1"/>
          </p:cNvSpPr>
          <p:nvPr/>
        </p:nvSpPr>
        <p:spPr bwMode="auto">
          <a:xfrm>
            <a:off x="38100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رو</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5" name="Text Box 25"/>
          <p:cNvSpPr txBox="1">
            <a:spLocks noChangeArrowheads="1"/>
          </p:cNvSpPr>
          <p:nvPr/>
        </p:nvSpPr>
        <p:spPr bwMode="auto">
          <a:xfrm>
            <a:off x="5486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أف</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 name="Text Box 26"/>
          <p:cNvSpPr txBox="1">
            <a:spLocks noChangeArrowheads="1"/>
          </p:cNvSpPr>
          <p:nvPr/>
        </p:nvSpPr>
        <p:spPr bwMode="auto">
          <a:xfrm>
            <a:off x="54864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كو</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7" name="Text Box 27"/>
          <p:cNvSpPr txBox="1">
            <a:spLocks noChangeArrowheads="1"/>
          </p:cNvSpPr>
          <p:nvPr/>
        </p:nvSpPr>
        <p:spPr bwMode="auto">
          <a:xfrm>
            <a:off x="54864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في</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8" name="Text Box 28"/>
          <p:cNvSpPr txBox="1">
            <a:spLocks noChangeArrowheads="1"/>
          </p:cNvSpPr>
          <p:nvPr/>
        </p:nvSpPr>
        <p:spPr bwMode="auto">
          <a:xfrm>
            <a:off x="5486406" y="54864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فيل</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9" name="Text Box 29"/>
          <p:cNvSpPr txBox="1">
            <a:spLocks noChangeArrowheads="1"/>
          </p:cNvSpPr>
          <p:nvPr/>
        </p:nvSpPr>
        <p:spPr bwMode="auto">
          <a:xfrm>
            <a:off x="64468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تي</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0" name="Text Box 30"/>
          <p:cNvSpPr txBox="1">
            <a:spLocks noChangeArrowheads="1"/>
          </p:cNvSpPr>
          <p:nvPr/>
        </p:nvSpPr>
        <p:spPr bwMode="auto">
          <a:xfrm>
            <a:off x="64468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تي</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1" name="Text Box 31"/>
          <p:cNvSpPr txBox="1">
            <a:spLocks noChangeArrowheads="1"/>
          </p:cNvSpPr>
          <p:nvPr/>
        </p:nvSpPr>
        <p:spPr bwMode="auto">
          <a:xfrm>
            <a:off x="7391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 تي</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2" name="Text Box 19"/>
          <p:cNvSpPr txBox="1">
            <a:spLocks noChangeArrowheads="1"/>
          </p:cNvSpPr>
          <p:nvPr/>
        </p:nvSpPr>
        <p:spPr bwMode="auto">
          <a:xfrm>
            <a:off x="9906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مت</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3" name="Text Box 22"/>
          <p:cNvSpPr txBox="1">
            <a:spLocks noChangeArrowheads="1"/>
          </p:cNvSpPr>
          <p:nvPr/>
        </p:nvSpPr>
        <p:spPr bwMode="auto">
          <a:xfrm>
            <a:off x="45720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لو</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6" name="Text Box 31"/>
          <p:cNvSpPr txBox="1">
            <a:spLocks noChangeArrowheads="1"/>
          </p:cNvSpPr>
          <p:nvPr/>
        </p:nvSpPr>
        <p:spPr bwMode="auto">
          <a:xfrm>
            <a:off x="7391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يو</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7" name="Text Box 29"/>
          <p:cNvSpPr txBox="1">
            <a:spLocks noChangeArrowheads="1"/>
          </p:cNvSpPr>
          <p:nvPr/>
        </p:nvSpPr>
        <p:spPr bwMode="auto">
          <a:xfrm>
            <a:off x="6446838" y="3657600"/>
            <a:ext cx="792162"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مر</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9" name="Text Box 19"/>
          <p:cNvSpPr txBox="1">
            <a:spLocks noChangeArrowheads="1"/>
          </p:cNvSpPr>
          <p:nvPr/>
        </p:nvSpPr>
        <p:spPr bwMode="auto">
          <a:xfrm>
            <a:off x="990606" y="45720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يع</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0" name="Text Box 19"/>
          <p:cNvSpPr txBox="1">
            <a:spLocks noChangeArrowheads="1"/>
          </p:cNvSpPr>
          <p:nvPr/>
        </p:nvSpPr>
        <p:spPr bwMode="auto">
          <a:xfrm>
            <a:off x="6446838" y="5029200"/>
            <a:ext cx="792162"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بط</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1" name="Text Box 19"/>
          <p:cNvSpPr txBox="1">
            <a:spLocks noChangeArrowheads="1"/>
          </p:cNvSpPr>
          <p:nvPr/>
        </p:nvSpPr>
        <p:spPr bwMode="auto">
          <a:xfrm>
            <a:off x="6446838" y="5486400"/>
            <a:ext cx="792162"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 بط</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2" name="Text Box 19"/>
          <p:cNvSpPr txBox="1">
            <a:spLocks noChangeArrowheads="1"/>
          </p:cNvSpPr>
          <p:nvPr/>
        </p:nvSpPr>
        <p:spPr bwMode="auto">
          <a:xfrm>
            <a:off x="7391406" y="45720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عب</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3" name="Text Box 19"/>
          <p:cNvSpPr txBox="1">
            <a:spLocks noChangeArrowheads="1"/>
          </p:cNvSpPr>
          <p:nvPr/>
        </p:nvSpPr>
        <p:spPr bwMode="auto">
          <a:xfrm>
            <a:off x="8305806" y="41148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يه</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4" name="Text Box 19"/>
          <p:cNvSpPr txBox="1">
            <a:spLocks noChangeArrowheads="1"/>
          </p:cNvSpPr>
          <p:nvPr/>
        </p:nvSpPr>
        <p:spPr bwMode="auto">
          <a:xfrm>
            <a:off x="8305806" y="45720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يو</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5" name="Text Box 19"/>
          <p:cNvSpPr txBox="1">
            <a:spLocks noChangeArrowheads="1"/>
          </p:cNvSpPr>
          <p:nvPr/>
        </p:nvSpPr>
        <p:spPr bwMode="auto">
          <a:xfrm>
            <a:off x="8305806" y="50292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 يو</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6" name="Text Box 19"/>
          <p:cNvSpPr txBox="1">
            <a:spLocks noChangeArrowheads="1"/>
          </p:cNvSpPr>
          <p:nvPr/>
        </p:nvSpPr>
        <p:spPr bwMode="auto">
          <a:xfrm>
            <a:off x="8305806" y="54864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 يو</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7" name="Text Box 19"/>
          <p:cNvSpPr txBox="1">
            <a:spLocks noChangeArrowheads="1"/>
          </p:cNvSpPr>
          <p:nvPr/>
        </p:nvSpPr>
        <p:spPr bwMode="auto">
          <a:xfrm>
            <a:off x="8305806" y="59436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رؤ</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8" name="Text Box 22"/>
          <p:cNvSpPr txBox="1">
            <a:spLocks noChangeArrowheads="1"/>
          </p:cNvSpPr>
          <p:nvPr/>
        </p:nvSpPr>
        <p:spPr bwMode="auto">
          <a:xfrm>
            <a:off x="5486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أع</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0" name="Text Box 19"/>
          <p:cNvSpPr txBox="1">
            <a:spLocks noChangeArrowheads="1"/>
          </p:cNvSpPr>
          <p:nvPr/>
        </p:nvSpPr>
        <p:spPr bwMode="auto">
          <a:xfrm>
            <a:off x="152400" y="5486400"/>
            <a:ext cx="1800225"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الأناجيل و الأعمال</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1" name="Text Box 19"/>
          <p:cNvSpPr txBox="1">
            <a:spLocks noChangeArrowheads="1"/>
          </p:cNvSpPr>
          <p:nvPr/>
        </p:nvSpPr>
        <p:spPr bwMode="auto">
          <a:xfrm>
            <a:off x="152400" y="5954716"/>
            <a:ext cx="1800225" cy="368300"/>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الرسائل البولسية</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2" name="Text Box 19"/>
          <p:cNvSpPr txBox="1">
            <a:spLocks noChangeArrowheads="1"/>
          </p:cNvSpPr>
          <p:nvPr/>
        </p:nvSpPr>
        <p:spPr bwMode="auto">
          <a:xfrm>
            <a:off x="152400" y="6421444"/>
            <a:ext cx="1800225" cy="36988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الرسائل العامة</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7136" name="Text Box 7"/>
          <p:cNvSpPr txBox="1">
            <a:spLocks noChangeArrowheads="1"/>
          </p:cNvSpPr>
          <p:nvPr/>
        </p:nvSpPr>
        <p:spPr bwMode="auto">
          <a:xfrm>
            <a:off x="2667000" y="1987844"/>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نيسان 50-</a:t>
            </a:r>
            <a:b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أيلول 52</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a:t>
            </a:r>
            <a:b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بحر إيجة</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7137" name="Text Box 17"/>
          <p:cNvSpPr txBox="1">
            <a:spLocks noChangeArrowheads="1"/>
          </p:cNvSpPr>
          <p:nvPr/>
        </p:nvSpPr>
        <p:spPr bwMode="auto">
          <a:xfrm>
            <a:off x="-76200" y="2268741"/>
            <a:ext cx="990600" cy="800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صيف 35-37</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دمشق</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أنطاكية</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3" name="Text Box 10"/>
          <p:cNvSpPr txBox="1">
            <a:spLocks noChangeArrowheads="1"/>
          </p:cNvSpPr>
          <p:nvPr/>
        </p:nvSpPr>
        <p:spPr bwMode="auto">
          <a:xfrm>
            <a:off x="2286000" y="6325156"/>
            <a:ext cx="990600"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روما</a:t>
            </a: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139" name="Text Box 20"/>
          <p:cNvSpPr txBox="1">
            <a:spLocks noChangeArrowheads="1"/>
          </p:cNvSpPr>
          <p:nvPr/>
        </p:nvSpPr>
        <p:spPr bwMode="auto">
          <a:xfrm>
            <a:off x="3352800" y="5907088"/>
            <a:ext cx="16002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الرحلات</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140" name="Text Box 9"/>
          <p:cNvSpPr txBox="1">
            <a:spLocks noChangeArrowheads="1"/>
          </p:cNvSpPr>
          <p:nvPr/>
        </p:nvSpPr>
        <p:spPr bwMode="auto">
          <a:xfrm>
            <a:off x="2286000" y="5861606"/>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1 2 3 4</a:t>
            </a: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7141" name="Text Box 20"/>
          <p:cNvSpPr txBox="1">
            <a:spLocks noChangeArrowheads="1"/>
          </p:cNvSpPr>
          <p:nvPr/>
        </p:nvSpPr>
        <p:spPr bwMode="auto">
          <a:xfrm>
            <a:off x="3352800" y="6370638"/>
            <a:ext cx="16002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السجون</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4" name="Text Box 9">
            <a:extLst>
              <a:ext uri="{FF2B5EF4-FFF2-40B4-BE49-F238E27FC236}">
                <a16:creationId xmlns:a16="http://schemas.microsoft.com/office/drawing/2014/main" id="{F60A6C39-E780-4847-BDAB-A47B52B58E12}"/>
              </a:ext>
            </a:extLst>
          </p:cNvPr>
          <p:cNvSpPr txBox="1">
            <a:spLocks noChangeAspect="1" noChangeArrowheads="1"/>
          </p:cNvSpPr>
          <p:nvPr/>
        </p:nvSpPr>
        <p:spPr bwMode="auto">
          <a:xfrm>
            <a:off x="3743325" y="1987843"/>
            <a:ext cx="1018064" cy="1316736"/>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t">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ربيع 53-</a:t>
            </a:r>
            <a:b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ايار 57</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a:t>
            </a:r>
            <a:b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أسيا</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5" name="Text Box 10">
            <a:extLst>
              <a:ext uri="{FF2B5EF4-FFF2-40B4-BE49-F238E27FC236}">
                <a16:creationId xmlns:a16="http://schemas.microsoft.com/office/drawing/2014/main" id="{DB9F9670-713B-2846-A55A-D316956B3DFF}"/>
              </a:ext>
            </a:extLst>
          </p:cNvPr>
          <p:cNvSpPr txBox="1">
            <a:spLocks noChangeAspect="1" noChangeArrowheads="1"/>
          </p:cNvSpPr>
          <p:nvPr/>
        </p:nvSpPr>
        <p:spPr bwMode="auto">
          <a:xfrm>
            <a:off x="5286380" y="1965752"/>
            <a:ext cx="987552" cy="1338828"/>
          </a:xfrm>
          <a:prstGeom prst="rect">
            <a:avLst/>
          </a:prstGeom>
          <a:solidFill>
            <a:schemeClr val="accent4"/>
          </a:solidFill>
          <a:ln w="12700">
            <a:solidFill>
              <a:srgbClr val="FFFFFF"/>
            </a:solidFill>
            <a:miter lim="800000"/>
            <a:headEnd/>
            <a:tailEnd/>
          </a:ln>
          <a:effectLst/>
        </p:spPr>
        <p:txBody>
          <a:bodyPr wrap="square"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شباط 60 –</a:t>
            </a:r>
            <a:br>
              <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آذار 62</a:t>
            </a:r>
            <a:br>
              <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a:t>
            </a:r>
            <a:b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روما</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83" name="Text Box 19">
            <a:extLst>
              <a:ext uri="{FF2B5EF4-FFF2-40B4-BE49-F238E27FC236}">
                <a16:creationId xmlns:a16="http://schemas.microsoft.com/office/drawing/2014/main" id="{E9CF1FD5-9C4E-1D40-9504-DF4125739035}"/>
              </a:ext>
            </a:extLst>
          </p:cNvPr>
          <p:cNvSpPr txBox="1">
            <a:spLocks noChangeArrowheads="1"/>
          </p:cNvSpPr>
          <p:nvPr/>
        </p:nvSpPr>
        <p:spPr bwMode="auto">
          <a:xfrm>
            <a:off x="971600" y="4102224"/>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التبرير</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84" name="Text Box 20">
            <a:extLst>
              <a:ext uri="{FF2B5EF4-FFF2-40B4-BE49-F238E27FC236}">
                <a16:creationId xmlns:a16="http://schemas.microsoft.com/office/drawing/2014/main" id="{FCF774C6-D848-6743-B841-BD2CEEC27DE0}"/>
              </a:ext>
            </a:extLst>
          </p:cNvPr>
          <p:cNvSpPr txBox="1">
            <a:spLocks noChangeArrowheads="1"/>
          </p:cNvSpPr>
          <p:nvPr/>
        </p:nvSpPr>
        <p:spPr bwMode="auto">
          <a:xfrm>
            <a:off x="2694032" y="4102224"/>
            <a:ext cx="792162"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الإختطاف</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85" name="Text Box 21">
            <a:extLst>
              <a:ext uri="{FF2B5EF4-FFF2-40B4-BE49-F238E27FC236}">
                <a16:creationId xmlns:a16="http://schemas.microsoft.com/office/drawing/2014/main" id="{70102B09-7F4D-1549-AF0E-28A6C4C7C1D3}"/>
              </a:ext>
            </a:extLst>
          </p:cNvPr>
          <p:cNvSpPr txBox="1">
            <a:spLocks noChangeArrowheads="1"/>
          </p:cNvSpPr>
          <p:nvPr/>
        </p:nvSpPr>
        <p:spPr bwMode="auto">
          <a:xfrm>
            <a:off x="2694032" y="4559424"/>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الضيقة</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86" name="Text Box 22">
            <a:extLst>
              <a:ext uri="{FF2B5EF4-FFF2-40B4-BE49-F238E27FC236}">
                <a16:creationId xmlns:a16="http://schemas.microsoft.com/office/drawing/2014/main" id="{1F6452C6-7D96-654B-8736-D0EC55731857}"/>
              </a:ext>
            </a:extLst>
          </p:cNvPr>
          <p:cNvSpPr txBox="1">
            <a:spLocks noChangeArrowheads="1"/>
          </p:cNvSpPr>
          <p:nvPr/>
        </p:nvSpPr>
        <p:spPr bwMode="auto">
          <a:xfrm>
            <a:off x="3791000" y="4102224"/>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التقديس</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87" name="Text Box 23">
            <a:extLst>
              <a:ext uri="{FF2B5EF4-FFF2-40B4-BE49-F238E27FC236}">
                <a16:creationId xmlns:a16="http://schemas.microsoft.com/office/drawing/2014/main" id="{043078CB-609B-BC47-8DEF-C03C7D734FB0}"/>
              </a:ext>
            </a:extLst>
          </p:cNvPr>
          <p:cNvSpPr txBox="1">
            <a:spLocks noChangeArrowheads="1"/>
          </p:cNvSpPr>
          <p:nvPr/>
        </p:nvSpPr>
        <p:spPr bwMode="auto">
          <a:xfrm>
            <a:off x="3791000" y="4559424"/>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الرسولية</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88" name="Text Box 24">
            <a:extLst>
              <a:ext uri="{FF2B5EF4-FFF2-40B4-BE49-F238E27FC236}">
                <a16:creationId xmlns:a16="http://schemas.microsoft.com/office/drawing/2014/main" id="{D9016A74-8313-5A4D-BD21-CD1AE4E0DD0D}"/>
              </a:ext>
            </a:extLst>
          </p:cNvPr>
          <p:cNvSpPr txBox="1">
            <a:spLocks noChangeArrowheads="1"/>
          </p:cNvSpPr>
          <p:nvPr/>
        </p:nvSpPr>
        <p:spPr bwMode="auto">
          <a:xfrm>
            <a:off x="3791000" y="5016624"/>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البر</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89" name="Text Box 25">
            <a:extLst>
              <a:ext uri="{FF2B5EF4-FFF2-40B4-BE49-F238E27FC236}">
                <a16:creationId xmlns:a16="http://schemas.microsoft.com/office/drawing/2014/main" id="{6B7DB5AB-2954-2C49-9F27-4FCE75F1D96A}"/>
              </a:ext>
            </a:extLst>
          </p:cNvPr>
          <p:cNvSpPr txBox="1">
            <a:spLocks noChangeArrowheads="1"/>
          </p:cNvSpPr>
          <p:nvPr/>
        </p:nvSpPr>
        <p:spPr bwMode="auto">
          <a:xfrm>
            <a:off x="5467400" y="4102224"/>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الوحدة</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0" name="Text Box 26">
            <a:extLst>
              <a:ext uri="{FF2B5EF4-FFF2-40B4-BE49-F238E27FC236}">
                <a16:creationId xmlns:a16="http://schemas.microsoft.com/office/drawing/2014/main" id="{EE431447-3C68-A743-9D8C-7CC9DF543555}"/>
              </a:ext>
            </a:extLst>
          </p:cNvPr>
          <p:cNvSpPr txBox="1">
            <a:spLocks noChangeArrowheads="1"/>
          </p:cNvSpPr>
          <p:nvPr/>
        </p:nvSpPr>
        <p:spPr bwMode="auto">
          <a:xfrm>
            <a:off x="5467400" y="4559424"/>
            <a:ext cx="792163"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الألوهية</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1" name="Text Box 27">
            <a:extLst>
              <a:ext uri="{FF2B5EF4-FFF2-40B4-BE49-F238E27FC236}">
                <a16:creationId xmlns:a16="http://schemas.microsoft.com/office/drawing/2014/main" id="{B8A15845-E678-8143-B1CA-F913BC9D6F54}"/>
              </a:ext>
            </a:extLst>
          </p:cNvPr>
          <p:cNvSpPr txBox="1">
            <a:spLocks noChangeArrowheads="1"/>
          </p:cNvSpPr>
          <p:nvPr/>
        </p:nvSpPr>
        <p:spPr bwMode="auto">
          <a:xfrm>
            <a:off x="5467400" y="5016624"/>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الغفران</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2" name="Text Box 28">
            <a:extLst>
              <a:ext uri="{FF2B5EF4-FFF2-40B4-BE49-F238E27FC236}">
                <a16:creationId xmlns:a16="http://schemas.microsoft.com/office/drawing/2014/main" id="{76590B5B-B4BE-374D-85B2-AAC39D0850E1}"/>
              </a:ext>
            </a:extLst>
          </p:cNvPr>
          <p:cNvSpPr txBox="1">
            <a:spLocks noChangeArrowheads="1"/>
          </p:cNvSpPr>
          <p:nvPr/>
        </p:nvSpPr>
        <p:spPr bwMode="auto">
          <a:xfrm>
            <a:off x="5467400" y="5473824"/>
            <a:ext cx="792163"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الفكر</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3" name="Text Box 29">
            <a:extLst>
              <a:ext uri="{FF2B5EF4-FFF2-40B4-BE49-F238E27FC236}">
                <a16:creationId xmlns:a16="http://schemas.microsoft.com/office/drawing/2014/main" id="{DEBB1AF5-3842-484A-BDF3-505AC77589BE}"/>
              </a:ext>
            </a:extLst>
          </p:cNvPr>
          <p:cNvSpPr txBox="1">
            <a:spLocks noChangeArrowheads="1"/>
          </p:cNvSpPr>
          <p:nvPr/>
        </p:nvSpPr>
        <p:spPr bwMode="auto">
          <a:xfrm>
            <a:off x="6427832" y="4102224"/>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التنظيم</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4" name="Text Box 30">
            <a:extLst>
              <a:ext uri="{FF2B5EF4-FFF2-40B4-BE49-F238E27FC236}">
                <a16:creationId xmlns:a16="http://schemas.microsoft.com/office/drawing/2014/main" id="{AA392336-6CD7-8246-8588-E5430396266F}"/>
              </a:ext>
            </a:extLst>
          </p:cNvPr>
          <p:cNvSpPr txBox="1">
            <a:spLocks noChangeArrowheads="1"/>
          </p:cNvSpPr>
          <p:nvPr/>
        </p:nvSpPr>
        <p:spPr bwMode="auto">
          <a:xfrm>
            <a:off x="6427832" y="4559424"/>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السلوك</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5" name="Text Box 31">
            <a:extLst>
              <a:ext uri="{FF2B5EF4-FFF2-40B4-BE49-F238E27FC236}">
                <a16:creationId xmlns:a16="http://schemas.microsoft.com/office/drawing/2014/main" id="{56122DF0-397C-B64D-B071-E202A601A7FE}"/>
              </a:ext>
            </a:extLst>
          </p:cNvPr>
          <p:cNvSpPr txBox="1">
            <a:spLocks noChangeArrowheads="1"/>
          </p:cNvSpPr>
          <p:nvPr/>
        </p:nvSpPr>
        <p:spPr bwMode="auto">
          <a:xfrm>
            <a:off x="7372400" y="4102224"/>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العقيدة</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6" name="Text Box 19">
            <a:extLst>
              <a:ext uri="{FF2B5EF4-FFF2-40B4-BE49-F238E27FC236}">
                <a16:creationId xmlns:a16="http://schemas.microsoft.com/office/drawing/2014/main" id="{CD61D483-53D6-BC45-9F6D-400BE9C0CA2D}"/>
              </a:ext>
            </a:extLst>
          </p:cNvPr>
          <p:cNvSpPr txBox="1">
            <a:spLocks noChangeArrowheads="1"/>
          </p:cNvSpPr>
          <p:nvPr/>
        </p:nvSpPr>
        <p:spPr bwMode="auto">
          <a:xfrm>
            <a:off x="971600" y="3645024"/>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الملكوت</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0" name="Text Box 19">
            <a:extLst>
              <a:ext uri="{FF2B5EF4-FFF2-40B4-BE49-F238E27FC236}">
                <a16:creationId xmlns:a16="http://schemas.microsoft.com/office/drawing/2014/main" id="{EB98B948-2CB6-C749-9B23-D131630EFC40}"/>
              </a:ext>
            </a:extLst>
          </p:cNvPr>
          <p:cNvSpPr txBox="1">
            <a:spLocks noChangeArrowheads="1"/>
          </p:cNvSpPr>
          <p:nvPr/>
        </p:nvSpPr>
        <p:spPr bwMode="auto">
          <a:xfrm>
            <a:off x="971600" y="4559424"/>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الأعمال</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01" name="Text Box 19">
            <a:extLst>
              <a:ext uri="{FF2B5EF4-FFF2-40B4-BE49-F238E27FC236}">
                <a16:creationId xmlns:a16="http://schemas.microsoft.com/office/drawing/2014/main" id="{03685895-14CE-234E-81ED-12F8BDC93B0B}"/>
              </a:ext>
            </a:extLst>
          </p:cNvPr>
          <p:cNvSpPr txBox="1">
            <a:spLocks noChangeArrowheads="1"/>
          </p:cNvSpPr>
          <p:nvPr/>
        </p:nvSpPr>
        <p:spPr bwMode="auto">
          <a:xfrm>
            <a:off x="6427832" y="5016624"/>
            <a:ext cx="792162"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الألم</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02" name="Text Box 19">
            <a:extLst>
              <a:ext uri="{FF2B5EF4-FFF2-40B4-BE49-F238E27FC236}">
                <a16:creationId xmlns:a16="http://schemas.microsoft.com/office/drawing/2014/main" id="{D1E7831A-8B7E-764E-9B04-E8E076D8DFFC}"/>
              </a:ext>
            </a:extLst>
          </p:cNvPr>
          <p:cNvSpPr txBox="1">
            <a:spLocks noChangeArrowheads="1"/>
          </p:cNvSpPr>
          <p:nvPr/>
        </p:nvSpPr>
        <p:spPr bwMode="auto">
          <a:xfrm>
            <a:off x="6427832" y="5473824"/>
            <a:ext cx="792162"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المعرفة</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03" name="Text Box 19">
            <a:extLst>
              <a:ext uri="{FF2B5EF4-FFF2-40B4-BE49-F238E27FC236}">
                <a16:creationId xmlns:a16="http://schemas.microsoft.com/office/drawing/2014/main" id="{6F38C96C-AC59-5544-89F3-456CCB44D22B}"/>
              </a:ext>
            </a:extLst>
          </p:cNvPr>
          <p:cNvSpPr txBox="1">
            <a:spLocks noChangeArrowheads="1"/>
          </p:cNvSpPr>
          <p:nvPr/>
        </p:nvSpPr>
        <p:spPr bwMode="auto">
          <a:xfrm>
            <a:off x="7372400" y="4559424"/>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الأفضل</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04" name="Text Box 19">
            <a:extLst>
              <a:ext uri="{FF2B5EF4-FFF2-40B4-BE49-F238E27FC236}">
                <a16:creationId xmlns:a16="http://schemas.microsoft.com/office/drawing/2014/main" id="{7ACB8A9D-9F85-774E-824B-47A2F4DDE498}"/>
              </a:ext>
            </a:extLst>
          </p:cNvPr>
          <p:cNvSpPr txBox="1">
            <a:spLocks noChangeArrowheads="1"/>
          </p:cNvSpPr>
          <p:nvPr/>
        </p:nvSpPr>
        <p:spPr bwMode="auto">
          <a:xfrm>
            <a:off x="8286800" y="4102224"/>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المدعين</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05" name="Text Box 19">
            <a:extLst>
              <a:ext uri="{FF2B5EF4-FFF2-40B4-BE49-F238E27FC236}">
                <a16:creationId xmlns:a16="http://schemas.microsoft.com/office/drawing/2014/main" id="{98808799-F257-3348-AFC4-1EA4D6A61B15}"/>
              </a:ext>
            </a:extLst>
          </p:cNvPr>
          <p:cNvSpPr txBox="1">
            <a:spLocks noChangeArrowheads="1"/>
          </p:cNvSpPr>
          <p:nvPr/>
        </p:nvSpPr>
        <p:spPr bwMode="auto">
          <a:xfrm>
            <a:off x="8286800" y="4559424"/>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المحبة</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06" name="Text Box 19">
            <a:extLst>
              <a:ext uri="{FF2B5EF4-FFF2-40B4-BE49-F238E27FC236}">
                <a16:creationId xmlns:a16="http://schemas.microsoft.com/office/drawing/2014/main" id="{13D207B1-A312-1044-9607-A862A12BE5D0}"/>
              </a:ext>
            </a:extLst>
          </p:cNvPr>
          <p:cNvSpPr txBox="1">
            <a:spLocks noChangeArrowheads="1"/>
          </p:cNvSpPr>
          <p:nvPr/>
        </p:nvSpPr>
        <p:spPr bwMode="auto">
          <a:xfrm>
            <a:off x="8286800" y="5016624"/>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الحدود</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07" name="Text Box 19">
            <a:extLst>
              <a:ext uri="{FF2B5EF4-FFF2-40B4-BE49-F238E27FC236}">
                <a16:creationId xmlns:a16="http://schemas.microsoft.com/office/drawing/2014/main" id="{0A86BD88-634A-5746-8870-FFA38641743B}"/>
              </a:ext>
            </a:extLst>
          </p:cNvPr>
          <p:cNvSpPr txBox="1">
            <a:spLocks noChangeArrowheads="1"/>
          </p:cNvSpPr>
          <p:nvPr/>
        </p:nvSpPr>
        <p:spPr bwMode="auto">
          <a:xfrm>
            <a:off x="8286800" y="5473824"/>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الإرسالية</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08" name="Text Box 19">
            <a:extLst>
              <a:ext uri="{FF2B5EF4-FFF2-40B4-BE49-F238E27FC236}">
                <a16:creationId xmlns:a16="http://schemas.microsoft.com/office/drawing/2014/main" id="{CCCA9D4D-8B19-B640-B213-52BF8D956EB1}"/>
              </a:ext>
            </a:extLst>
          </p:cNvPr>
          <p:cNvSpPr txBox="1">
            <a:spLocks noChangeArrowheads="1"/>
          </p:cNvSpPr>
          <p:nvPr/>
        </p:nvSpPr>
        <p:spPr bwMode="auto">
          <a:xfrm>
            <a:off x="8286800" y="5931024"/>
            <a:ext cx="792163" cy="36926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الإنتصار</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10" name="Text Box 22">
            <a:extLst>
              <a:ext uri="{FF2B5EF4-FFF2-40B4-BE49-F238E27FC236}">
                <a16:creationId xmlns:a16="http://schemas.microsoft.com/office/drawing/2014/main" id="{8284D919-4D91-D049-A7F7-60C5E9B16D23}"/>
              </a:ext>
            </a:extLst>
          </p:cNvPr>
          <p:cNvSpPr txBox="1">
            <a:spLocks noChangeArrowheads="1"/>
          </p:cNvSpPr>
          <p:nvPr/>
        </p:nvSpPr>
        <p:spPr bwMode="auto">
          <a:xfrm>
            <a:off x="4572000" y="3645024"/>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السيادة 1</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1" name="Text Box 31">
            <a:extLst>
              <a:ext uri="{FF2B5EF4-FFF2-40B4-BE49-F238E27FC236}">
                <a16:creationId xmlns:a16="http://schemas.microsoft.com/office/drawing/2014/main" id="{87187257-F0D0-234C-9948-D08DEA0C0C27}"/>
              </a:ext>
            </a:extLst>
          </p:cNvPr>
          <p:cNvSpPr txBox="1">
            <a:spLocks noChangeArrowheads="1"/>
          </p:cNvSpPr>
          <p:nvPr/>
        </p:nvSpPr>
        <p:spPr bwMode="auto">
          <a:xfrm>
            <a:off x="7391400" y="3645024"/>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الإيمان</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2" name="Text Box 29">
            <a:extLst>
              <a:ext uri="{FF2B5EF4-FFF2-40B4-BE49-F238E27FC236}">
                <a16:creationId xmlns:a16="http://schemas.microsoft.com/office/drawing/2014/main" id="{5531833E-3296-F244-AD6C-3A12CC3FB578}"/>
              </a:ext>
            </a:extLst>
          </p:cNvPr>
          <p:cNvSpPr txBox="1">
            <a:spLocks noChangeArrowheads="1"/>
          </p:cNvSpPr>
          <p:nvPr/>
        </p:nvSpPr>
        <p:spPr bwMode="auto">
          <a:xfrm>
            <a:off x="6446832" y="3645024"/>
            <a:ext cx="792162"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التلمذة</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3" name="Text Box 22">
            <a:extLst>
              <a:ext uri="{FF2B5EF4-FFF2-40B4-BE49-F238E27FC236}">
                <a16:creationId xmlns:a16="http://schemas.microsoft.com/office/drawing/2014/main" id="{D4739603-A026-F148-9F55-F356E3B66DBA}"/>
              </a:ext>
            </a:extLst>
          </p:cNvPr>
          <p:cNvSpPr txBox="1">
            <a:spLocks noChangeArrowheads="1"/>
          </p:cNvSpPr>
          <p:nvPr/>
        </p:nvSpPr>
        <p:spPr bwMode="auto">
          <a:xfrm>
            <a:off x="5486400" y="3645024"/>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السيادة 2</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27" name="Text Box 20">
            <a:extLst>
              <a:ext uri="{FF2B5EF4-FFF2-40B4-BE49-F238E27FC236}">
                <a16:creationId xmlns:a16="http://schemas.microsoft.com/office/drawing/2014/main" id="{0739B20F-AE65-F248-AD50-0B99F3436D02}"/>
              </a:ext>
            </a:extLst>
          </p:cNvPr>
          <p:cNvSpPr txBox="1">
            <a:spLocks noChangeArrowheads="1"/>
          </p:cNvSpPr>
          <p:nvPr/>
        </p:nvSpPr>
        <p:spPr bwMode="auto">
          <a:xfrm>
            <a:off x="6477000" y="6553201"/>
            <a:ext cx="244792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Books by Category &amp; Key Words </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4"/>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4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6"/>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47"/>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96"/>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110"/>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13"/>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112"/>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111"/>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83"/>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84"/>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85"/>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86"/>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87"/>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88"/>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89"/>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90"/>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91"/>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92"/>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93"/>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94"/>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95"/>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grpId="0" nodeType="clickEffect">
                                  <p:stCondLst>
                                    <p:cond delay="0"/>
                                  </p:stCondLst>
                                  <p:childTnLst>
                                    <p:set>
                                      <p:cBhvr>
                                        <p:cTn id="198" dur="1" fill="hold">
                                          <p:stCondLst>
                                            <p:cond delay="0"/>
                                          </p:stCondLst>
                                        </p:cTn>
                                        <p:tgtEl>
                                          <p:spTgt spid="100"/>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grpId="0" nodeType="clickEffect">
                                  <p:stCondLst>
                                    <p:cond delay="0"/>
                                  </p:stCondLst>
                                  <p:childTnLst>
                                    <p:set>
                                      <p:cBhvr>
                                        <p:cTn id="202" dur="1" fill="hold">
                                          <p:stCondLst>
                                            <p:cond delay="0"/>
                                          </p:stCondLst>
                                        </p:cTn>
                                        <p:tgtEl>
                                          <p:spTgt spid="101"/>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102"/>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103"/>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104"/>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presetID="1" presetClass="entr" presetSubtype="0" fill="hold" grpId="0" nodeType="clickEffect">
                                  <p:stCondLst>
                                    <p:cond delay="0"/>
                                  </p:stCondLst>
                                  <p:childTnLst>
                                    <p:set>
                                      <p:cBhvr>
                                        <p:cTn id="218" dur="1" fill="hold">
                                          <p:stCondLst>
                                            <p:cond delay="0"/>
                                          </p:stCondLst>
                                        </p:cTn>
                                        <p:tgtEl>
                                          <p:spTgt spid="105"/>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presetID="1" presetClass="entr" presetSubtype="0" fill="hold" grpId="0" nodeType="clickEffect">
                                  <p:stCondLst>
                                    <p:cond delay="0"/>
                                  </p:stCondLst>
                                  <p:childTnLst>
                                    <p:set>
                                      <p:cBhvr>
                                        <p:cTn id="222" dur="1" fill="hold">
                                          <p:stCondLst>
                                            <p:cond delay="0"/>
                                          </p:stCondLst>
                                        </p:cTn>
                                        <p:tgtEl>
                                          <p:spTgt spid="106"/>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ntr" presetSubtype="0" fill="hold" grpId="0" nodeType="clickEffect">
                                  <p:stCondLst>
                                    <p:cond delay="0"/>
                                  </p:stCondLst>
                                  <p:childTnLst>
                                    <p:set>
                                      <p:cBhvr>
                                        <p:cTn id="226" dur="1" fill="hold">
                                          <p:stCondLst>
                                            <p:cond delay="0"/>
                                          </p:stCondLst>
                                        </p:cTn>
                                        <p:tgtEl>
                                          <p:spTgt spid="107"/>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presetID="1" presetClass="entr" presetSubtype="0" fill="hold" grpId="0" nodeType="clickEffect">
                                  <p:stCondLst>
                                    <p:cond delay="0"/>
                                  </p:stCondLst>
                                  <p:childTnLst>
                                    <p:set>
                                      <p:cBhvr>
                                        <p:cTn id="230"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6" grpId="0" animBg="1"/>
      <p:bldP spid="37"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50" grpId="0" animBg="1"/>
      <p:bldP spid="51" grpId="0" animBg="1"/>
      <p:bldP spid="5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10" grpId="0" animBg="1"/>
      <p:bldP spid="111" grpId="0" animBg="1"/>
      <p:bldP spid="112" grpId="0" animBg="1"/>
      <p:bldP spid="1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573" name="Group 85"/>
          <p:cNvGraphicFramePr>
            <a:graphicFrameLocks noGrp="1"/>
          </p:cNvGraphicFramePr>
          <p:nvPr/>
        </p:nvGraphicFramePr>
        <p:xfrm>
          <a:off x="0" y="685806"/>
          <a:ext cx="9144000" cy="5527679"/>
        </p:xfrm>
        <a:graphic>
          <a:graphicData uri="http://schemas.openxmlformats.org/drawingml/2006/table">
            <a:tbl>
              <a:tblPr/>
              <a:tblGrid>
                <a:gridCol w="990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 </a:t>
                      </a:r>
                      <a:r>
                        <a:rPr kumimoji="0" lang="ar-JO" altLang="zh-CN"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التاريخ</a:t>
                      </a:r>
                      <a:endParaRPr kumimoji="0" lang="en-US"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السفر</a:t>
                      </a:r>
                      <a:endParaRPr kumimoji="0" lang="en-US"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 </a:t>
                      </a:r>
                      <a:r>
                        <a:rPr kumimoji="0" lang="ar-JO" altLang="zh-CN"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الكلمة المفتاحية</a:t>
                      </a:r>
                      <a:endParaRPr kumimoji="0" lang="en-US"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حياة بولس</a:t>
                      </a:r>
                      <a:endParaRPr kumimoji="0" lang="en-US"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العقيدة الرئيسية</a:t>
                      </a:r>
                      <a:endParaRPr kumimoji="0" lang="en-US"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318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40-49</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متى</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الملكوت</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panose="020B0604020202020204" pitchFamily="34" charset="0"/>
                          <a:ea typeface="ＭＳ Ｐゴシック" charset="0"/>
                          <a:cs typeface="Arial" panose="020B0604020202020204" pitchFamily="34" charset="0"/>
                        </a:rPr>
                        <a:t> </a:t>
                      </a:r>
                      <a:endParaRPr kumimoji="0" lang="en-US" sz="2000" b="1" i="0" u="none" strike="noStrike" cap="none" normalizeH="0" baseline="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علم الكنيسة</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44-47</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يعقوب</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الأعمال</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panose="020B0604020202020204" pitchFamily="34" charset="0"/>
                          <a:ea typeface="ＭＳ Ｐゴシック" charset="0"/>
                          <a:cs typeface="Arial" panose="020B0604020202020204" pitchFamily="34" charset="0"/>
                        </a:rPr>
                        <a:t> </a:t>
                      </a:r>
                      <a:endParaRPr kumimoji="0" lang="en-US" sz="2000" b="1" i="0" u="none" strike="noStrike" cap="none" normalizeH="0" baseline="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علم الخلاص</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49</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غلاطية</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التبرير</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الرحلة الأولى</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علم الخلاص</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51</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1 تسالونيكي</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الإختطاف</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الرحلة الثانية</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علم الأخرويات</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5270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51</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2 تسالونيكي</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الضيقة</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الرحلة الثانية</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علم الأخرويات</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5318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56</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1 كورنثوس</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التقديس</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الرحلة الثالثة</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علم الكنيسة</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5318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56</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2 كورنثوس</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الرسولية</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الرحلة الثالثة</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علم الكنيسة</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7"/>
                  </a:ext>
                </a:extLst>
              </a:tr>
              <a:tr h="6175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56-57</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رومية</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البر</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الرحلة الثالثة</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علم الخلاص</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8"/>
                  </a:ext>
                </a:extLst>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57-59</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لوقا</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السيادة 1</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panose="020B0604020202020204" pitchFamily="34" charset="0"/>
                          <a:ea typeface="ＭＳ Ｐゴシック" charset="0"/>
                          <a:cs typeface="Arial" panose="020B0604020202020204" pitchFamily="34" charset="0"/>
                        </a:rPr>
                        <a:t> </a:t>
                      </a:r>
                      <a:endParaRPr kumimoji="0" lang="en-US" sz="2000" b="1" i="0" u="none" strike="noStrike" cap="none" normalizeH="0" baseline="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علم الإرساليات</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218181" name="Rectangle 87"/>
          <p:cNvSpPr>
            <a:spLocks noGrp="1" noChangeArrowheads="1"/>
          </p:cNvSpPr>
          <p:nvPr>
            <p:ph type="title" idx="4294967295"/>
          </p:nvPr>
        </p:nvSpPr>
        <p:spPr>
          <a:xfrm>
            <a:off x="2323691" y="76201"/>
            <a:ext cx="4498218" cy="523156"/>
          </a:xfrm>
          <a:solidFill>
            <a:schemeClr val="bg2"/>
          </a:solidFill>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t">
            <a:spAutoFit/>
          </a:bodyPr>
          <a:lstStyle/>
          <a:p>
            <a:pPr eaLnBrk="1" hangingPunct="1"/>
            <a:r>
              <a:rPr lang="ar-JO" altLang="zh-CN" sz="2800" b="1" dirty="0">
                <a:solidFill>
                  <a:schemeClr val="tx1"/>
                </a:solidFill>
                <a:effectLst/>
                <a:latin typeface="Arial" charset="0"/>
                <a:ea typeface="ＭＳ Ｐゴシック" charset="0"/>
                <a:cs typeface="Arial" charset="0"/>
              </a:rPr>
              <a:t>الكلمات المفتاحية لأسفار العهد الجديد</a:t>
            </a:r>
            <a:endParaRPr lang="en-US" sz="2800" b="1" dirty="0">
              <a:solidFill>
                <a:schemeClr val="tx1"/>
              </a:solidFill>
              <a:effectLst/>
              <a:latin typeface="Arial" charset="0"/>
              <a:ea typeface="ＭＳ Ｐゴシック" charset="0"/>
              <a:cs typeface="Arial" charset="0"/>
            </a:endParaRPr>
          </a:p>
        </p:txBody>
      </p:sp>
      <p:sp>
        <p:nvSpPr>
          <p:cNvPr id="218182" name="Text Box 3"/>
          <p:cNvSpPr txBox="1">
            <a:spLocks noChangeArrowheads="1"/>
          </p:cNvSpPr>
          <p:nvPr/>
        </p:nvSpPr>
        <p:spPr bwMode="auto">
          <a:xfrm>
            <a:off x="8578854" y="44454"/>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24</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0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 y="231775"/>
            <a:ext cx="8401050" cy="6402388"/>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71010"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71011"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22532" name="AutoShape 4"/>
          <p:cNvSpPr>
            <a:spLocks noChangeArrowheads="1"/>
          </p:cNvSpPr>
          <p:nvPr/>
        </p:nvSpPr>
        <p:spPr bwMode="auto">
          <a:xfrm>
            <a:off x="4738690" y="93345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22533" name="AutoShape 5"/>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22534" name="AutoShape 6"/>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22535" name="AutoShape 7"/>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22536" name="Rectangle 8"/>
          <p:cNvSpPr>
            <a:spLocks noChangeArrowheads="1"/>
          </p:cNvSpPr>
          <p:nvPr/>
        </p:nvSpPr>
        <p:spPr bwMode="auto">
          <a:xfrm>
            <a:off x="1130306" y="777881"/>
            <a:ext cx="6823075" cy="5419725"/>
          </a:xfrm>
          <a:prstGeom prst="rect">
            <a:avLst/>
          </a:prstGeom>
          <a:gradFill rotWithShape="0">
            <a:gsLst>
              <a:gs pos="0">
                <a:srgbClr val="0B0C60"/>
              </a:gs>
              <a:gs pos="100000">
                <a:srgbClr val="05052C">
                  <a:alpha val="45998"/>
                </a:srgb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71017" name="Rectangle 9"/>
          <p:cNvSpPr>
            <a:spLocks noChangeArrowheads="1"/>
          </p:cNvSpPr>
          <p:nvPr/>
        </p:nvSpPr>
        <p:spPr bwMode="auto">
          <a:xfrm>
            <a:off x="4814890" y="946150"/>
            <a:ext cx="412750"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250"/>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2</a:t>
            </a:r>
            <a:endParaRPr kumimoji="0" lang="en-GB" sz="36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171018" name="Rectangle 10"/>
          <p:cNvSpPr>
            <a:spLocks noChangeArrowheads="1"/>
          </p:cNvSpPr>
          <p:nvPr/>
        </p:nvSpPr>
        <p:spPr bwMode="auto">
          <a:xfrm>
            <a:off x="1427163" y="3638550"/>
            <a:ext cx="412750"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250"/>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3</a:t>
            </a:r>
            <a:endParaRPr kumimoji="0" lang="en-GB" sz="36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171019" name="Rectangle 11"/>
          <p:cNvSpPr>
            <a:spLocks noChangeArrowheads="1"/>
          </p:cNvSpPr>
          <p:nvPr/>
        </p:nvSpPr>
        <p:spPr bwMode="auto">
          <a:xfrm>
            <a:off x="1412880" y="962025"/>
            <a:ext cx="412750"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250"/>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1</a:t>
            </a:r>
            <a:endParaRPr kumimoji="0" lang="en-GB" sz="36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grpSp>
        <p:nvGrpSpPr>
          <p:cNvPr id="171021" name="Group 16"/>
          <p:cNvGrpSpPr>
            <a:grpSpLocks/>
          </p:cNvGrpSpPr>
          <p:nvPr/>
        </p:nvGrpSpPr>
        <p:grpSpPr bwMode="auto">
          <a:xfrm>
            <a:off x="5070475" y="2154320"/>
            <a:ext cx="890588" cy="639515"/>
            <a:chOff x="3513" y="1538"/>
            <a:chExt cx="617" cy="457"/>
          </a:xfrm>
        </p:grpSpPr>
        <p:sp>
          <p:nvSpPr>
            <p:cNvPr id="171055" name="Rectangle 18"/>
            <p:cNvSpPr>
              <a:spLocks noChangeArrowheads="1"/>
            </p:cNvSpPr>
            <p:nvPr/>
          </p:nvSpPr>
          <p:spPr bwMode="auto">
            <a:xfrm>
              <a:off x="3513" y="1538"/>
              <a:ext cx="587"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4"/>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1800" b="1" i="0" u="none" strike="noStrike" kern="1200" cap="none" spc="0" normalizeH="0" baseline="0" noProof="0">
                  <a:ln>
                    <a:noFill/>
                  </a:ln>
                  <a:solidFill>
                    <a:srgbClr val="0066FF"/>
                  </a:solidFill>
                  <a:effectLst/>
                  <a:uLnTx/>
                  <a:uFillTx/>
                  <a:latin typeface="Arial" panose="020B0604020202020204" pitchFamily="34" charset="0"/>
                  <a:ea typeface="MS Gothic" charset="0"/>
                  <a:cs typeface="Arial" panose="020B0604020202020204" pitchFamily="34" charset="0"/>
                </a:rPr>
                <a:t>AS:</a:t>
              </a:r>
            </a:p>
          </p:txBody>
        </p:sp>
        <p:sp>
          <p:nvSpPr>
            <p:cNvPr id="171056" name="Rectangle 19"/>
            <p:cNvSpPr>
              <a:spLocks noChangeArrowheads="1"/>
            </p:cNvSpPr>
            <p:nvPr/>
          </p:nvSpPr>
          <p:spPr bwMode="auto">
            <a:xfrm>
              <a:off x="3513" y="1842"/>
              <a:ext cx="617" cy="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35000"/>
                </a:lnSpc>
                <a:spcBef>
                  <a:spcPts val="1124"/>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endParaRPr kumimoji="0" lang="en-GB" sz="18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grpSp>
      <p:sp>
        <p:nvSpPr>
          <p:cNvPr id="171023" name="Rectangle 24"/>
          <p:cNvSpPr>
            <a:spLocks noChangeArrowheads="1"/>
          </p:cNvSpPr>
          <p:nvPr/>
        </p:nvSpPr>
        <p:spPr bwMode="auto">
          <a:xfrm>
            <a:off x="1757363" y="1004889"/>
            <a:ext cx="2355850"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متى</a:t>
            </a:r>
            <a:endParaRPr kumimoji="0" lang="en-GB" sz="32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171024" name="Rectangle 25"/>
          <p:cNvSpPr>
            <a:spLocks noChangeArrowheads="1"/>
          </p:cNvSpPr>
          <p:nvPr/>
        </p:nvSpPr>
        <p:spPr bwMode="auto">
          <a:xfrm>
            <a:off x="5588006" y="1025526"/>
            <a:ext cx="2036763"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مرقس</a:t>
            </a:r>
            <a:endParaRPr kumimoji="0" lang="en-GB" sz="32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171025" name="Rectangle 26"/>
          <p:cNvSpPr>
            <a:spLocks noChangeArrowheads="1"/>
          </p:cNvSpPr>
          <p:nvPr/>
        </p:nvSpPr>
        <p:spPr bwMode="auto">
          <a:xfrm>
            <a:off x="2149481" y="3692526"/>
            <a:ext cx="2035175"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لوقا</a:t>
            </a:r>
            <a:endParaRPr kumimoji="0" lang="en-GB" sz="32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171026" name="Rectangle 27"/>
          <p:cNvSpPr>
            <a:spLocks noChangeArrowheads="1"/>
          </p:cNvSpPr>
          <p:nvPr/>
        </p:nvSpPr>
        <p:spPr bwMode="auto">
          <a:xfrm>
            <a:off x="1785918" y="1560513"/>
            <a:ext cx="2500330"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إلى اليهود</a:t>
            </a:r>
            <a:endParaRPr kumimoji="0" lang="en-GB"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171027" name="Rectangle 28"/>
          <p:cNvSpPr>
            <a:spLocks noChangeArrowheads="1"/>
          </p:cNvSpPr>
          <p:nvPr/>
        </p:nvSpPr>
        <p:spPr bwMode="auto">
          <a:xfrm>
            <a:off x="5899151" y="1570038"/>
            <a:ext cx="1766888"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الرومان</a:t>
            </a:r>
            <a:endParaRPr kumimoji="0" lang="en-GB"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171028" name="Rectangle 29"/>
          <p:cNvSpPr>
            <a:spLocks noChangeArrowheads="1"/>
          </p:cNvSpPr>
          <p:nvPr/>
        </p:nvSpPr>
        <p:spPr bwMode="auto">
          <a:xfrm>
            <a:off x="2071671" y="4237038"/>
            <a:ext cx="2157434"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اليونانيين</a:t>
            </a:r>
            <a:endParaRPr kumimoji="0" lang="en-GB"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171029" name="Rectangle 30"/>
          <p:cNvSpPr>
            <a:spLocks noChangeArrowheads="1"/>
          </p:cNvSpPr>
          <p:nvPr/>
        </p:nvSpPr>
        <p:spPr bwMode="auto">
          <a:xfrm>
            <a:off x="2424117" y="2070100"/>
            <a:ext cx="1766887"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كملك</a:t>
            </a:r>
            <a:endParaRPr kumimoji="0" lang="en-GB"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171030" name="Rectangle 31"/>
          <p:cNvSpPr>
            <a:spLocks noChangeArrowheads="1"/>
          </p:cNvSpPr>
          <p:nvPr/>
        </p:nvSpPr>
        <p:spPr bwMode="auto">
          <a:xfrm>
            <a:off x="5881688" y="2065338"/>
            <a:ext cx="1766887"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كخادم</a:t>
            </a:r>
            <a:endParaRPr kumimoji="0" lang="en-GB"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171031" name="Rectangle 32"/>
          <p:cNvSpPr>
            <a:spLocks noChangeArrowheads="1"/>
          </p:cNvSpPr>
          <p:nvPr/>
        </p:nvSpPr>
        <p:spPr bwMode="auto">
          <a:xfrm>
            <a:off x="2000232" y="4735517"/>
            <a:ext cx="2206643"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الله / الإنسان</a:t>
            </a:r>
            <a:endParaRPr kumimoji="0" lang="en-GB"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171032" name="Rectangle 33"/>
          <p:cNvSpPr>
            <a:spLocks noChangeArrowheads="1"/>
          </p:cNvSpPr>
          <p:nvPr/>
        </p:nvSpPr>
        <p:spPr bwMode="auto">
          <a:xfrm>
            <a:off x="2427288" y="2574925"/>
            <a:ext cx="1766887"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ما قاله</a:t>
            </a:r>
            <a:endParaRPr kumimoji="0" lang="en-GB"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171033" name="Rectangle 34"/>
          <p:cNvSpPr>
            <a:spLocks noChangeArrowheads="1"/>
          </p:cNvSpPr>
          <p:nvPr/>
        </p:nvSpPr>
        <p:spPr bwMode="auto">
          <a:xfrm>
            <a:off x="5572133" y="2584450"/>
            <a:ext cx="1487484"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مافعله</a:t>
            </a:r>
            <a:endParaRPr kumimoji="0" lang="en-GB"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171034" name="Rectangle 35"/>
          <p:cNvSpPr>
            <a:spLocks noChangeArrowheads="1"/>
          </p:cNvSpPr>
          <p:nvPr/>
        </p:nvSpPr>
        <p:spPr bwMode="auto">
          <a:xfrm>
            <a:off x="1643042" y="5251450"/>
            <a:ext cx="2044727"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ما شعر به</a:t>
            </a:r>
            <a:endParaRPr kumimoji="0" lang="en-GB"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171035" name="Text Box 36"/>
          <p:cNvSpPr txBox="1">
            <a:spLocks noChangeArrowheads="1"/>
          </p:cNvSpPr>
          <p:nvPr/>
        </p:nvSpPr>
        <p:spPr bwMode="auto">
          <a:xfrm>
            <a:off x="8748675" y="4076"/>
            <a:ext cx="227096" cy="361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Arial" panose="020B0604020202020204" pitchFamily="34" charset="0"/>
                <a:ea typeface="MS Gothic" charset="0"/>
                <a:cs typeface="Arial" panose="020B0604020202020204" pitchFamily="34" charset="0"/>
              </a:rPr>
              <a:t> </a:t>
            </a:r>
          </a:p>
        </p:txBody>
      </p:sp>
      <p:grpSp>
        <p:nvGrpSpPr>
          <p:cNvPr id="171036" name="Group 37"/>
          <p:cNvGrpSpPr>
            <a:grpSpLocks/>
          </p:cNvGrpSpPr>
          <p:nvPr/>
        </p:nvGrpSpPr>
        <p:grpSpPr bwMode="auto">
          <a:xfrm>
            <a:off x="3219450" y="2214554"/>
            <a:ext cx="2566996" cy="2827346"/>
            <a:chOff x="2231" y="1519"/>
            <a:chExt cx="2091" cy="2081"/>
          </a:xfrm>
        </p:grpSpPr>
        <p:sp>
          <p:nvSpPr>
            <p:cNvPr id="22566" name="Line 38"/>
            <p:cNvSpPr>
              <a:spLocks noChangeShapeType="1"/>
            </p:cNvSpPr>
            <p:nvPr/>
          </p:nvSpPr>
          <p:spPr bwMode="auto">
            <a:xfrm flipV="1">
              <a:off x="2558" y="1837"/>
              <a:ext cx="1297" cy="1232"/>
            </a:xfrm>
            <a:prstGeom prst="line">
              <a:avLst/>
            </a:prstGeom>
            <a:noFill/>
            <a:ln w="38160">
              <a:solidFill>
                <a:srgbClr val="FC0128"/>
              </a:solidFill>
              <a:miter lim="800000"/>
              <a:headEnd/>
              <a:tailEnd/>
            </a:ln>
            <a:effectLst>
              <a:outerShdw blurRad="63500" dist="71785" dir="2700000" algn="ctr" rotWithShape="0">
                <a:srgbClr val="00000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22567" name="Line 39"/>
            <p:cNvSpPr>
              <a:spLocks noChangeShapeType="1"/>
            </p:cNvSpPr>
            <p:nvPr/>
          </p:nvSpPr>
          <p:spPr bwMode="auto">
            <a:xfrm flipV="1">
              <a:off x="2323" y="1631"/>
              <a:ext cx="1190" cy="1132"/>
            </a:xfrm>
            <a:prstGeom prst="line">
              <a:avLst/>
            </a:prstGeom>
            <a:noFill/>
            <a:ln w="38160">
              <a:solidFill>
                <a:srgbClr val="FC0128"/>
              </a:solidFill>
              <a:miter lim="800000"/>
              <a:headEnd/>
              <a:tailEnd/>
            </a:ln>
            <a:effectLst>
              <a:outerShdw blurRad="63500" dist="71785" dir="2700000" algn="ctr" rotWithShape="0">
                <a:srgbClr val="00000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22568" name="AutoShape 40"/>
            <p:cNvSpPr>
              <a:spLocks noChangeArrowheads="1"/>
            </p:cNvSpPr>
            <p:nvPr/>
          </p:nvSpPr>
          <p:spPr bwMode="auto">
            <a:xfrm rot="5400000">
              <a:off x="2239" y="1518"/>
              <a:ext cx="2073" cy="2081"/>
            </a:xfrm>
            <a:prstGeom prst="rtTriangle">
              <a:avLst/>
            </a:prstGeom>
            <a:noFill/>
            <a:ln w="130320">
              <a:solidFill>
                <a:srgbClr val="FC0128"/>
              </a:solidFill>
              <a:miter lim="800000"/>
              <a:headEnd/>
              <a:tailEnd/>
            </a:ln>
            <a:effectLst>
              <a:outerShdw blurRad="63500" dist="81185" dir="3078031" algn="ctr" rotWithShape="0">
                <a:srgbClr val="000000"/>
              </a:outerShdw>
            </a:effectLst>
          </p:spPr>
          <p:txBody>
            <a:bodyPr rot="10800000"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grpSp>
      <p:grpSp>
        <p:nvGrpSpPr>
          <p:cNvPr id="6" name="Group 41"/>
          <p:cNvGrpSpPr>
            <a:grpSpLocks/>
          </p:cNvGrpSpPr>
          <p:nvPr/>
        </p:nvGrpSpPr>
        <p:grpSpPr bwMode="auto">
          <a:xfrm>
            <a:off x="2197100" y="2627160"/>
            <a:ext cx="4516438" cy="938600"/>
            <a:chOff x="1523" y="2010"/>
            <a:chExt cx="3129" cy="542"/>
          </a:xfrm>
        </p:grpSpPr>
        <p:sp>
          <p:nvSpPr>
            <p:cNvPr id="171046" name="Text Box 42"/>
            <p:cNvSpPr txBox="1">
              <a:spLocks noChangeArrowheads="1"/>
            </p:cNvSpPr>
            <p:nvPr/>
          </p:nvSpPr>
          <p:spPr bwMode="auto">
            <a:xfrm rot="18900000">
              <a:off x="1523" y="2284"/>
              <a:ext cx="3129" cy="2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35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النظر معاً</a:t>
              </a:r>
              <a:endPar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171047" name="Text Box 43"/>
            <p:cNvSpPr txBox="1">
              <a:spLocks noChangeArrowheads="1"/>
            </p:cNvSpPr>
            <p:nvPr/>
          </p:nvSpPr>
          <p:spPr bwMode="auto">
            <a:xfrm rot="18960000">
              <a:off x="1720" y="2010"/>
              <a:ext cx="2076" cy="2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35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الإزائية</a:t>
              </a:r>
              <a:endPar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grpSp>
      <p:sp>
        <p:nvSpPr>
          <p:cNvPr id="22572" name="Text Box 44"/>
          <p:cNvSpPr txBox="1">
            <a:spLocks noChangeArrowheads="1"/>
          </p:cNvSpPr>
          <p:nvPr/>
        </p:nvSpPr>
        <p:spPr bwMode="auto">
          <a:xfrm>
            <a:off x="3463925" y="3495679"/>
            <a:ext cx="5126038" cy="1946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3022"/>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48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النظر </a:t>
            </a:r>
          </a:p>
          <a:p>
            <a:pPr marL="0" marR="0" lvl="0" indent="0" algn="ctr" defTabSz="914400" rtl="0" eaLnBrk="1" fontAlgn="base" latinLnBrk="0" hangingPunct="1">
              <a:lnSpc>
                <a:spcPct val="100000"/>
              </a:lnSpc>
              <a:spcBef>
                <a:spcPts val="3022"/>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48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معاً</a:t>
            </a:r>
            <a:endParaRPr kumimoji="0" lang="en-GB" sz="48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22573" name="Text Box 45"/>
          <p:cNvSpPr txBox="1">
            <a:spLocks noChangeArrowheads="1"/>
          </p:cNvSpPr>
          <p:nvPr/>
        </p:nvSpPr>
        <p:spPr bwMode="auto">
          <a:xfrm>
            <a:off x="1142976" y="815978"/>
            <a:ext cx="5857916" cy="11927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4488"/>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72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الإزائية</a:t>
            </a:r>
            <a:endParaRPr kumimoji="0" lang="en-GB" sz="72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71040" name="Text Box 46"/>
          <p:cNvSpPr txBox="1">
            <a:spLocks noChangeArrowheads="1"/>
          </p:cNvSpPr>
          <p:nvPr/>
        </p:nvSpPr>
        <p:spPr bwMode="auto">
          <a:xfrm>
            <a:off x="8020051" y="6538914"/>
            <a:ext cx="1666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71041" name="Text Box 47"/>
          <p:cNvSpPr txBox="1">
            <a:spLocks noChangeArrowheads="1"/>
          </p:cNvSpPr>
          <p:nvPr/>
        </p:nvSpPr>
        <p:spPr bwMode="auto">
          <a:xfrm>
            <a:off x="8747125" y="6132513"/>
            <a:ext cx="166688"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71042" name="Text Box 48"/>
          <p:cNvSpPr txBox="1">
            <a:spLocks noChangeArrowheads="1"/>
          </p:cNvSpPr>
          <p:nvPr/>
        </p:nvSpPr>
        <p:spPr bwMode="auto">
          <a:xfrm>
            <a:off x="8363394" y="6540007"/>
            <a:ext cx="291216" cy="223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20</a:t>
            </a:r>
          </a:p>
        </p:txBody>
      </p:sp>
      <p:sp>
        <p:nvSpPr>
          <p:cNvPr id="171043" name="Text Box 49"/>
          <p:cNvSpPr txBox="1">
            <a:spLocks noChangeArrowheads="1"/>
          </p:cNvSpPr>
          <p:nvPr/>
        </p:nvSpPr>
        <p:spPr bwMode="auto">
          <a:xfrm>
            <a:off x="8709607" y="6482487"/>
            <a:ext cx="262362" cy="300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90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3</a:t>
            </a:r>
          </a:p>
        </p:txBody>
      </p:sp>
      <p:sp>
        <p:nvSpPr>
          <p:cNvPr id="52" name="Title 51"/>
          <p:cNvSpPr>
            <a:spLocks noGrp="1"/>
          </p:cNvSpPr>
          <p:nvPr>
            <p:ph type="title" idx="4294967295"/>
          </p:nvPr>
        </p:nvSpPr>
        <p:spPr bwMode="auto">
          <a:xfrm>
            <a:off x="457200" y="228600"/>
            <a:ext cx="8229600" cy="6096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p>
            <a:r>
              <a:rPr lang="ar-JO" sz="2900" b="1" dirty="0">
                <a:solidFill>
                  <a:srgbClr val="FFEA18"/>
                </a:solidFill>
                <a:latin typeface="Arial" panose="020B0604020202020204" pitchFamily="34" charset="0"/>
                <a:cs typeface="Arial" panose="020B0604020202020204" pitchFamily="34" charset="0"/>
              </a:rPr>
              <a:t>الكلمة غريبة الصوت</a:t>
            </a:r>
            <a:endParaRPr lang="en-US" dirty="0">
              <a:latin typeface="Arial" panose="020B0604020202020204" pitchFamily="34" charset="0"/>
              <a:cs typeface="Arial" panose="020B0604020202020204" pitchFamily="34" charset="0"/>
            </a:endParaRPr>
          </a:p>
        </p:txBody>
      </p:sp>
      <p:sp>
        <p:nvSpPr>
          <p:cNvPr id="171045" name="TextBox 52"/>
          <p:cNvSpPr txBox="1">
            <a:spLocks noChangeArrowheads="1"/>
          </p:cNvSpPr>
          <p:nvPr/>
        </p:nvSpPr>
        <p:spPr bwMode="auto">
          <a:xfrm>
            <a:off x="8388354" y="5"/>
            <a:ext cx="598111"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51أ</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2"/>
                                        </p:tgtEl>
                                        <p:attrNameLst>
                                          <p:attrName>ppt_y</p:attrName>
                                        </p:attrNameLst>
                                      </p:cBhvr>
                                      <p:tavLst>
                                        <p:tav tm="0">
                                          <p:val>
                                            <p:strVal val="#ppt_y"/>
                                          </p:val>
                                        </p:tav>
                                        <p:tav tm="100000">
                                          <p:val>
                                            <p:strVal val="#ppt_y"/>
                                          </p:val>
                                        </p:tav>
                                      </p:tavLst>
                                    </p:anim>
                                    <p:anim calcmode="lin" valueType="num">
                                      <p:cBhvr>
                                        <p:cTn id="9"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2"/>
                                        </p:tgtEl>
                                      </p:cBhvr>
                                    </p:animEffect>
                                  </p:childTnLst>
                                </p:cTn>
                              </p:par>
                            </p:childTnLst>
                          </p:cTn>
                        </p:par>
                        <p:par>
                          <p:cTn id="12" fill="hold" nodeType="afterGroup">
                            <p:stCondLst>
                              <p:cond delay="1250"/>
                            </p:stCondLst>
                            <p:childTnLst>
                              <p:par>
                                <p:cTn id="13" presetID="22" presetClass="entr" presetSubtype="1" fill="hold" grpId="0" nodeType="afterEffect">
                                  <p:stCondLst>
                                    <p:cond delay="0"/>
                                  </p:stCondLst>
                                  <p:childTnLst>
                                    <p:set>
                                      <p:cBhvr>
                                        <p:cTn id="14" dur="1" fill="hold">
                                          <p:stCondLst>
                                            <p:cond delay="0"/>
                                          </p:stCondLst>
                                        </p:cTn>
                                        <p:tgtEl>
                                          <p:spTgt spid="22536"/>
                                        </p:tgtEl>
                                        <p:attrNameLst>
                                          <p:attrName>style.visibility</p:attrName>
                                        </p:attrNameLst>
                                      </p:cBhvr>
                                      <p:to>
                                        <p:strVal val="visible"/>
                                      </p:to>
                                    </p:set>
                                    <p:animEffect transition="in" filter="wipe(up)">
                                      <p:cBhvr>
                                        <p:cTn id="15" dur="500"/>
                                        <p:tgtEl>
                                          <p:spTgt spid="2253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fill="hold" nodeType="clickEffect">
                                  <p:stCondLst>
                                    <p:cond delay="0"/>
                                  </p:stCondLst>
                                  <p:childTnLst>
                                    <p:set>
                                      <p:cBhvr>
                                        <p:cTn id="19" dur="1" fill="hold">
                                          <p:stCondLst>
                                            <p:cond delay="0"/>
                                          </p:stCondLst>
                                        </p:cTn>
                                        <p:tgtEl>
                                          <p:spTgt spid="22573"/>
                                        </p:tgtEl>
                                        <p:attrNameLst>
                                          <p:attrName>style.visibility</p:attrName>
                                        </p:attrNameLst>
                                      </p:cBhvr>
                                      <p:to>
                                        <p:strVal val="visible"/>
                                      </p:to>
                                    </p:set>
                                    <p:animEffect transition="in" filter="fade">
                                      <p:cBhvr>
                                        <p:cTn id="20" dur="1000"/>
                                        <p:tgtEl>
                                          <p:spTgt spid="2257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fill="hold" nodeType="clickEffect">
                                  <p:stCondLst>
                                    <p:cond delay="0"/>
                                  </p:stCondLst>
                                  <p:childTnLst>
                                    <p:set>
                                      <p:cBhvr>
                                        <p:cTn id="24" dur="1" fill="hold">
                                          <p:stCondLst>
                                            <p:cond delay="0"/>
                                          </p:stCondLst>
                                        </p:cTn>
                                        <p:tgtEl>
                                          <p:spTgt spid="22572"/>
                                        </p:tgtEl>
                                        <p:attrNameLst>
                                          <p:attrName>style.visibility</p:attrName>
                                        </p:attrNameLst>
                                      </p:cBhvr>
                                      <p:to>
                                        <p:strVal val="visible"/>
                                      </p:to>
                                    </p:set>
                                    <p:animEffect transition="in" filter="fade">
                                      <p:cBhvr>
                                        <p:cTn id="25" dur="1000"/>
                                        <p:tgtEl>
                                          <p:spTgt spid="2257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animBg="1"/>
      <p:bldP spid="5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95" name="Group 83"/>
          <p:cNvGraphicFramePr>
            <a:graphicFrameLocks noGrp="1"/>
          </p:cNvGraphicFramePr>
          <p:nvPr/>
        </p:nvGraphicFramePr>
        <p:xfrm>
          <a:off x="0" y="652466"/>
          <a:ext cx="9144000" cy="6037274"/>
        </p:xfrm>
        <a:graphic>
          <a:graphicData uri="http://schemas.openxmlformats.org/drawingml/2006/table">
            <a:tbl>
              <a:tblPr/>
              <a:tblGrid>
                <a:gridCol w="990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5794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FFFFFF"/>
                          </a:solidFill>
                          <a:effectLst/>
                          <a:latin typeface="Arial" charset="0"/>
                          <a:ea typeface="ＭＳ Ｐゴシック" charset="0"/>
                          <a:cs typeface="Arial" charset="0"/>
                        </a:rPr>
                        <a:t> </a:t>
                      </a:r>
                      <a:r>
                        <a:rPr kumimoji="0" lang="ar-JO" altLang="zh-CN" sz="2000" b="1" i="0" u="none" strike="noStrike" cap="none" normalizeH="0" baseline="0" dirty="0">
                          <a:ln>
                            <a:noFill/>
                          </a:ln>
                          <a:solidFill>
                            <a:srgbClr val="FFFFFF"/>
                          </a:solidFill>
                          <a:effectLst/>
                          <a:latin typeface="Arial" charset="0"/>
                          <a:ea typeface="ＭＳ Ｐゴシック" charset="0"/>
                          <a:cs typeface="Arial" charset="0"/>
                        </a:rPr>
                        <a:t>التاريخ</a:t>
                      </a:r>
                      <a:endParaRPr kumimoji="0" lang="en-US" sz="2000" b="1" i="0" u="none" strike="noStrike" cap="none" normalizeH="0" baseline="0" dirty="0">
                        <a:ln>
                          <a:noFill/>
                        </a:ln>
                        <a:solidFill>
                          <a:srgbClr val="FFFFFF"/>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sz="2000" b="1" i="0" u="none" strike="noStrike" cap="none" normalizeH="0" baseline="0" dirty="0">
                          <a:ln>
                            <a:noFill/>
                          </a:ln>
                          <a:solidFill>
                            <a:srgbClr val="FFFFFF"/>
                          </a:solidFill>
                          <a:effectLst/>
                          <a:latin typeface="Arial" charset="0"/>
                          <a:ea typeface="ＭＳ Ｐゴシック" charset="0"/>
                          <a:cs typeface="Arial" charset="0"/>
                        </a:rPr>
                        <a:t>السفر</a:t>
                      </a:r>
                      <a:endParaRPr kumimoji="0" lang="en-US" sz="2000" b="1" i="0" u="none" strike="noStrike" cap="none" normalizeH="0" baseline="0" dirty="0">
                        <a:ln>
                          <a:noFill/>
                        </a:ln>
                        <a:solidFill>
                          <a:srgbClr val="FFFFFF"/>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FFFFFF"/>
                          </a:solidFill>
                          <a:effectLst/>
                          <a:latin typeface="Arial" charset="0"/>
                          <a:ea typeface="ＭＳ Ｐゴシック" charset="0"/>
                          <a:cs typeface="Arial" charset="0"/>
                        </a:rPr>
                        <a:t> </a:t>
                      </a:r>
                      <a:r>
                        <a:rPr kumimoji="0" lang="ar-JO" altLang="zh-CN" sz="2000" b="1" i="0" u="none" strike="noStrike" cap="none" normalizeH="0" baseline="0" dirty="0">
                          <a:ln>
                            <a:noFill/>
                          </a:ln>
                          <a:solidFill>
                            <a:srgbClr val="FFFFFF"/>
                          </a:solidFill>
                          <a:effectLst/>
                          <a:latin typeface="Arial" charset="0"/>
                          <a:ea typeface="ＭＳ Ｐゴシック" charset="0"/>
                          <a:cs typeface="Arial" charset="0"/>
                        </a:rPr>
                        <a:t>الكلمة المفتاحية</a:t>
                      </a:r>
                      <a:endParaRPr kumimoji="0" lang="en-US" sz="2000" b="1" i="0" u="none" strike="noStrike" cap="none" normalizeH="0" baseline="0" dirty="0">
                        <a:ln>
                          <a:noFill/>
                        </a:ln>
                        <a:solidFill>
                          <a:srgbClr val="FFFFFF"/>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sz="2000" b="1" i="0" u="none" strike="noStrike" cap="none" normalizeH="0" baseline="0" dirty="0">
                          <a:ln>
                            <a:noFill/>
                          </a:ln>
                          <a:solidFill>
                            <a:srgbClr val="FFFFFF"/>
                          </a:solidFill>
                          <a:effectLst/>
                          <a:latin typeface="Arial" charset="0"/>
                          <a:ea typeface="ＭＳ Ｐゴシック" charset="0"/>
                          <a:cs typeface="Arial" charset="0"/>
                        </a:rPr>
                        <a:t>حياة بولس</a:t>
                      </a:r>
                      <a:endParaRPr kumimoji="0" lang="en-US" sz="2000" b="1" i="0" u="none" strike="noStrike" cap="none" normalizeH="0" baseline="0" dirty="0">
                        <a:ln>
                          <a:noFill/>
                        </a:ln>
                        <a:solidFill>
                          <a:srgbClr val="FFFFFF"/>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sz="2000" b="1" i="0" u="none" strike="noStrike" cap="none" normalizeH="0" baseline="0" dirty="0">
                          <a:ln>
                            <a:noFill/>
                          </a:ln>
                          <a:solidFill>
                            <a:srgbClr val="FFFFFF"/>
                          </a:solidFill>
                          <a:effectLst/>
                          <a:latin typeface="Arial" charset="0"/>
                          <a:ea typeface="ＭＳ Ｐゴシック" charset="0"/>
                          <a:cs typeface="Arial" charset="0"/>
                        </a:rPr>
                        <a:t>العقيدة الرئيسية</a:t>
                      </a:r>
                      <a:endParaRPr kumimoji="0" lang="en-US" sz="2000" b="1" i="0" u="none" strike="noStrike" cap="none" normalizeH="0" baseline="0" dirty="0">
                        <a:ln>
                          <a:noFill/>
                        </a:ln>
                        <a:solidFill>
                          <a:srgbClr val="FFFFFF"/>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7985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60</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أفسس</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الوحدة</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السجن الأول</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المسيح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(الرأس)</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71001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61</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كولوسي</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sz="2000" b="1" i="0" u="none" strike="noStrike" cap="none" normalizeH="0" baseline="0" dirty="0">
                          <a:ln>
                            <a:noFill/>
                          </a:ln>
                          <a:solidFill>
                            <a:srgbClr val="000000"/>
                          </a:solidFill>
                          <a:effectLst/>
                          <a:latin typeface="Arial" charset="0"/>
                          <a:ea typeface="ＭＳ Ｐゴシック" charset="0"/>
                          <a:cs typeface="Arial" charset="0"/>
                        </a:rPr>
                        <a:t>الألوهية</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السجن الأول</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المسيح</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000000"/>
                          </a:solidFill>
                          <a:effectLst/>
                          <a:latin typeface="Arial" charset="0"/>
                          <a:ea typeface="ＭＳ Ｐゴシック" charset="0"/>
                          <a:cs typeface="Arial" charset="0"/>
                        </a:rPr>
                        <a:t> (</a:t>
                      </a: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الله</a:t>
                      </a:r>
                      <a:r>
                        <a:rPr kumimoji="0" lang="en-US" altLang="zh-CN" sz="2000" b="1" i="0" u="none" strike="noStrike" cap="none" normalizeH="0" baseline="0" dirty="0">
                          <a:ln>
                            <a:noFill/>
                          </a:ln>
                          <a:solidFill>
                            <a:srgbClr val="000000"/>
                          </a:solidFill>
                          <a:effectLst/>
                          <a:latin typeface="Arial" charset="0"/>
                          <a:ea typeface="ＭＳ Ｐゴシック" charset="0"/>
                          <a:cs typeface="Arial" charset="0"/>
                        </a:rPr>
                        <a:t>)</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7985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61</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فليمون</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الغفران</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السجن الأول</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المسيح (المصالح)</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8445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62</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فيلبي</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الفكر</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السجن الأول</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المسيح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(المثال)</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62</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أعمال الرسل</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السيادة 2</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الإرساليات</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62</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1 تيموثاوس</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الترتيب</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الرحلة الرابعة</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الكنيسة</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64</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1 بطرس</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المعاناة</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الأخرويات</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7"/>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64</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2 بطرس</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المعرفة</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الأخرويات</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8"/>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64-68</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مرقس</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التلمذة</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الأخرويات</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220229" name="Rectangle 84"/>
          <p:cNvSpPr>
            <a:spLocks noGrp="1" noChangeArrowheads="1"/>
          </p:cNvSpPr>
          <p:nvPr>
            <p:ph type="title" idx="4294967295"/>
          </p:nvPr>
        </p:nvSpPr>
        <p:spPr>
          <a:xfrm>
            <a:off x="2155375" y="1"/>
            <a:ext cx="4834849" cy="523156"/>
          </a:xfrm>
          <a:solidFill>
            <a:schemeClr val="bg2"/>
          </a:solidFill>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t">
            <a:spAutoFit/>
          </a:bodyPr>
          <a:lstStyle/>
          <a:p>
            <a:pPr eaLnBrk="1" hangingPunct="1"/>
            <a:r>
              <a:rPr lang="ar-JO" sz="2800" b="1" dirty="0">
                <a:solidFill>
                  <a:schemeClr val="tx1"/>
                </a:solidFill>
                <a:effectLst/>
                <a:latin typeface="Arial" charset="0"/>
                <a:ea typeface="SimSun" charset="0"/>
                <a:cs typeface="SimSun" charset="0"/>
              </a:rPr>
              <a:t>الكلمات المفتاحية لأسفار العهد الجديد</a:t>
            </a:r>
            <a:endParaRPr lang="en-US" sz="2800" b="1" dirty="0">
              <a:solidFill>
                <a:schemeClr val="tx1"/>
              </a:solidFill>
              <a:effectLst/>
              <a:latin typeface="Arial" charset="0"/>
              <a:ea typeface="SimSun" charset="0"/>
              <a:cs typeface="SimSun" charset="0"/>
            </a:endParaRPr>
          </a:p>
        </p:txBody>
      </p:sp>
      <p:sp>
        <p:nvSpPr>
          <p:cNvPr id="220230" name="Text Box 3"/>
          <p:cNvSpPr txBox="1">
            <a:spLocks noChangeArrowheads="1"/>
          </p:cNvSpPr>
          <p:nvPr/>
        </p:nvSpPr>
        <p:spPr bwMode="auto">
          <a:xfrm>
            <a:off x="8578854" y="44454"/>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24</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619" name="Group 83"/>
          <p:cNvGraphicFramePr>
            <a:graphicFrameLocks noGrp="1"/>
          </p:cNvGraphicFramePr>
          <p:nvPr/>
        </p:nvGraphicFramePr>
        <p:xfrm>
          <a:off x="0" y="757241"/>
          <a:ext cx="9144000" cy="5643563"/>
        </p:xfrm>
        <a:graphic>
          <a:graphicData uri="http://schemas.openxmlformats.org/drawingml/2006/table">
            <a:tbl>
              <a:tblPr/>
              <a:tblGrid>
                <a:gridCol w="990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4"/>
                    </a:ext>
                  </a:extLst>
                </a:gridCol>
              </a:tblGrid>
              <a:tr h="6096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chemeClr val="tx1"/>
                          </a:solidFill>
                          <a:effectLst/>
                          <a:latin typeface="Arial" charset="0"/>
                          <a:ea typeface="ＭＳ Ｐゴシック" charset="0"/>
                          <a:cs typeface="Arial" charset="0"/>
                        </a:rPr>
                        <a:t>التاريخ</a:t>
                      </a:r>
                      <a:endParaRPr kumimoji="0" lang="en-US" sz="20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sz="2000" b="1" i="0" u="none" strike="noStrike" cap="none" normalizeH="0" baseline="0" dirty="0">
                          <a:ln>
                            <a:noFill/>
                          </a:ln>
                          <a:solidFill>
                            <a:schemeClr val="tx1"/>
                          </a:solidFill>
                          <a:effectLst/>
                          <a:latin typeface="Arial" charset="0"/>
                          <a:ea typeface="ＭＳ Ｐゴシック" charset="0"/>
                          <a:cs typeface="Arial" charset="0"/>
                        </a:rPr>
                        <a:t>السفر</a:t>
                      </a:r>
                      <a:endParaRPr kumimoji="0" lang="en-US" sz="20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chemeClr val="tx1"/>
                          </a:solidFill>
                          <a:effectLst/>
                          <a:latin typeface="Arial" charset="0"/>
                          <a:ea typeface="ＭＳ Ｐゴシック" charset="0"/>
                          <a:cs typeface="Arial" charset="0"/>
                        </a:rPr>
                        <a:t> </a:t>
                      </a:r>
                      <a:r>
                        <a:rPr kumimoji="0" lang="ar-JO" altLang="zh-CN" sz="2000" b="1" i="0" u="none" strike="noStrike" cap="none" normalizeH="0" baseline="0" dirty="0">
                          <a:ln>
                            <a:noFill/>
                          </a:ln>
                          <a:solidFill>
                            <a:schemeClr val="tx1"/>
                          </a:solidFill>
                          <a:effectLst/>
                          <a:latin typeface="Arial" charset="0"/>
                          <a:ea typeface="ＭＳ Ｐゴシック" charset="0"/>
                          <a:cs typeface="Arial" charset="0"/>
                        </a:rPr>
                        <a:t>الكلمة المفتاحية</a:t>
                      </a:r>
                      <a:endParaRPr kumimoji="0" lang="en-US" sz="20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kumimoji="0" lang="ar-JO" sz="2000" b="1" i="0" u="none" strike="noStrike" cap="none" normalizeH="0" baseline="0" dirty="0">
                          <a:ln>
                            <a:noFill/>
                          </a:ln>
                          <a:solidFill>
                            <a:srgbClr val="FFFFFF"/>
                          </a:solidFill>
                          <a:effectLst/>
                          <a:latin typeface="Arial" charset="0"/>
                          <a:ea typeface="ＭＳ Ｐゴシック" charset="0"/>
                          <a:cs typeface="Arial" charset="0"/>
                        </a:rPr>
                        <a:t>حياة بولس</a:t>
                      </a:r>
                      <a:endParaRPr kumimoji="0" lang="en-US" sz="2000" b="1" i="0" u="none" strike="noStrike" cap="none" normalizeH="0" baseline="0" dirty="0">
                        <a:ln>
                          <a:noFill/>
                        </a:ln>
                        <a:solidFill>
                          <a:srgbClr val="FFFFFF"/>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sz="2000" b="1" i="0" u="none" strike="noStrike" cap="none" normalizeH="0" baseline="0" dirty="0">
                          <a:ln>
                            <a:noFill/>
                          </a:ln>
                          <a:solidFill>
                            <a:schemeClr val="tx1"/>
                          </a:solidFill>
                          <a:effectLst/>
                          <a:latin typeface="Arial" charset="0"/>
                          <a:ea typeface="ＭＳ Ｐゴシック" charset="0"/>
                          <a:cs typeface="Arial" charset="0"/>
                        </a:rPr>
                        <a:t>العقيدة الرئيسية</a:t>
                      </a:r>
                      <a:endParaRPr kumimoji="0" lang="en-US" sz="20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sz="2000" b="1" i="0" u="none" strike="noStrike" cap="none" normalizeH="0" baseline="0" dirty="0">
                          <a:ln>
                            <a:noFill/>
                          </a:ln>
                          <a:solidFill>
                            <a:srgbClr val="000000"/>
                          </a:solidFill>
                          <a:effectLst/>
                          <a:latin typeface="Arial" charset="0"/>
                          <a:ea typeface="ＭＳ Ｐゴシック" charset="0"/>
                          <a:cs typeface="Arial" charset="0"/>
                        </a:rPr>
                        <a:t>66</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تيطس</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السلوك</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الرحلة الرابعة</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الكنيسة</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9191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67</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2 تيموثاوس</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العقيدة</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السجن الثاني</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الكنيسة</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67-68</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عبرانيين</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السمو</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المسيح</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69</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يوحنا</a:t>
                      </a:r>
                      <a:r>
                        <a:rPr kumimoji="0" lang="en-US" altLang="zh-CN" sz="2000" b="1" i="0" u="none" strike="noStrike" cap="none" normalizeH="0" baseline="0" dirty="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الإيمان</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الخلاص</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75</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يهوذا</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المدعون</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الأخرويات</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85-95</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1 يوحنا</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المحبة</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الخلاص</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85-95</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2 يوحنا</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الحدود</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الإرساليات</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7"/>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85-95</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3 يوحنا</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المرسلون</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الإرساليات</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8"/>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95-96</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رؤيا يوحنا</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الإنتصار</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ar-JO" altLang="zh-CN" sz="2000" b="1" i="0" u="none" strike="noStrike" cap="none" normalizeH="0" baseline="0" dirty="0">
                          <a:ln>
                            <a:noFill/>
                          </a:ln>
                          <a:solidFill>
                            <a:srgbClr val="000000"/>
                          </a:solidFill>
                          <a:effectLst/>
                          <a:latin typeface="Arial" charset="0"/>
                          <a:ea typeface="ＭＳ Ｐゴシック" charset="0"/>
                          <a:cs typeface="Arial" charset="0"/>
                        </a:rPr>
                        <a:t>علم الأخرويات</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222277" name="Rectangle 84"/>
          <p:cNvSpPr>
            <a:spLocks noGrp="1" noChangeArrowheads="1"/>
          </p:cNvSpPr>
          <p:nvPr>
            <p:ph type="title" idx="4294967295"/>
          </p:nvPr>
        </p:nvSpPr>
        <p:spPr>
          <a:xfrm>
            <a:off x="2155375" y="76201"/>
            <a:ext cx="4834849" cy="523156"/>
          </a:xfrm>
          <a:solidFill>
            <a:schemeClr val="bg2"/>
          </a:solidFill>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t">
            <a:spAutoFit/>
          </a:bodyPr>
          <a:lstStyle/>
          <a:p>
            <a:pPr eaLnBrk="1" hangingPunct="1"/>
            <a:r>
              <a:rPr lang="ar-JO" sz="2800" b="1" dirty="0">
                <a:solidFill>
                  <a:schemeClr val="tx1"/>
                </a:solidFill>
                <a:effectLst/>
                <a:latin typeface="Arial" charset="0"/>
                <a:ea typeface="SimSun" charset="0"/>
                <a:cs typeface="SimSun" charset="0"/>
              </a:rPr>
              <a:t>الكلمات المفتاحية لأسفار العهد الجديد</a:t>
            </a:r>
            <a:endParaRPr lang="en-US" sz="2800" b="1" dirty="0">
              <a:solidFill>
                <a:schemeClr val="tx1"/>
              </a:solidFill>
              <a:effectLst/>
              <a:latin typeface="Arial" charset="0"/>
              <a:ea typeface="SimSun" charset="0"/>
              <a:cs typeface="SimSun" charset="0"/>
            </a:endParaRPr>
          </a:p>
        </p:txBody>
      </p:sp>
      <p:sp>
        <p:nvSpPr>
          <p:cNvPr id="222278" name="Text Box 3"/>
          <p:cNvSpPr txBox="1">
            <a:spLocks noChangeArrowheads="1"/>
          </p:cNvSpPr>
          <p:nvPr/>
        </p:nvSpPr>
        <p:spPr bwMode="auto">
          <a:xfrm>
            <a:off x="8578854" y="44454"/>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24</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sz="half" idx="1"/>
          </p:nvPr>
        </p:nvSpPr>
        <p:spPr>
          <a:xfrm>
            <a:off x="0" y="2667000"/>
            <a:ext cx="1371600" cy="1905000"/>
          </a:xfrm>
        </p:spPr>
        <p:txBody>
          <a:bodyPr/>
          <a:lstStyle/>
          <a:p>
            <a:pPr marL="263525" indent="-263525" algn="r" rtl="1" eaLnBrk="1" hangingPunct="1">
              <a:defRPr/>
            </a:pPr>
            <a:r>
              <a:rPr lang="ar-JO" sz="2800" dirty="0">
                <a:latin typeface="Arial" panose="020B0604020202020204" pitchFamily="34" charset="0"/>
                <a:ea typeface="ＭＳ Ｐゴシック" charset="0"/>
                <a:cs typeface="Arial" panose="020B0604020202020204" pitchFamily="34" charset="0"/>
              </a:rPr>
              <a:t>مدني</a:t>
            </a:r>
            <a:endParaRPr lang="en-US" sz="2800" dirty="0">
              <a:latin typeface="Arial" panose="020B0604020202020204" pitchFamily="34" charset="0"/>
              <a:ea typeface="ＭＳ Ｐゴシック" charset="0"/>
              <a:cs typeface="Arial" panose="020B0604020202020204" pitchFamily="34" charset="0"/>
            </a:endParaRPr>
          </a:p>
          <a:p>
            <a:pPr marL="263525" indent="-263525" algn="r" rtl="1" eaLnBrk="1" hangingPunct="1">
              <a:defRPr/>
            </a:pPr>
            <a:r>
              <a:rPr lang="ar-JO" sz="2800" dirty="0">
                <a:latin typeface="Arial" panose="020B0604020202020204" pitchFamily="34" charset="0"/>
                <a:ea typeface="ＭＳ Ｐゴシック" charset="0"/>
                <a:cs typeface="Arial" panose="020B0604020202020204" pitchFamily="34" charset="0"/>
              </a:rPr>
              <a:t>ديني</a:t>
            </a:r>
            <a:endParaRPr lang="en-US" sz="2800" dirty="0">
              <a:latin typeface="Arial" panose="020B0604020202020204" pitchFamily="34" charset="0"/>
              <a:ea typeface="ＭＳ Ｐゴシック" charset="0"/>
              <a:cs typeface="Arial" panose="020B0604020202020204" pitchFamily="34" charset="0"/>
            </a:endParaRPr>
          </a:p>
          <a:p>
            <a:pPr marL="263525" indent="-263525" algn="r" rtl="1" eaLnBrk="1" hangingPunct="1">
              <a:defRPr/>
            </a:pPr>
            <a:r>
              <a:rPr lang="ar-JO" sz="2800" dirty="0">
                <a:latin typeface="Arial" panose="020B0604020202020204" pitchFamily="34" charset="0"/>
                <a:ea typeface="ＭＳ Ｐゴシック" charset="0"/>
                <a:cs typeface="Arial" panose="020B0604020202020204" pitchFamily="34" charset="0"/>
              </a:rPr>
              <a:t>معدود</a:t>
            </a:r>
            <a:endParaRPr lang="en-US" sz="2800" dirty="0">
              <a:latin typeface="Arial" panose="020B0604020202020204" pitchFamily="34" charset="0"/>
              <a:ea typeface="ＭＳ Ｐゴシック" charset="0"/>
              <a:cs typeface="Arial" panose="020B0604020202020204" pitchFamily="34" charset="0"/>
            </a:endParaRPr>
          </a:p>
        </p:txBody>
      </p:sp>
      <p:pic>
        <p:nvPicPr>
          <p:cNvPr id="202754" name="Picture 5" descr="Calendar front cover"/>
          <p:cNvPicPr>
            <a:picLocks noGrp="1" noChangeAspect="1" noChangeArrowheads="1"/>
          </p:cNvPicPr>
          <p:nvPr>
            <p:ph sz="quarter" idx="2"/>
          </p:nvPr>
        </p:nvPicPr>
        <p:blipFill>
          <a:blip r:embed="rId3" cstate="print">
            <a:extLst>
              <a:ext uri="{28A0092B-C50C-407E-A947-70E740481C1C}">
                <a14:useLocalDpi xmlns:a14="http://schemas.microsoft.com/office/drawing/2010/main"/>
              </a:ext>
            </a:extLst>
          </a:blip>
          <a:srcRect/>
          <a:stretch>
            <a:fillRect/>
          </a:stretch>
        </p:blipFill>
        <p:spPr>
          <a:xfrm>
            <a:off x="2286000" y="0"/>
            <a:ext cx="6858000" cy="6858000"/>
          </a:xfrm>
          <a:noFill/>
          <a:extLst>
            <a:ext uri="{909E8E84-426E-40dd-AFC4-6F175D3DCCD1}">
              <a14:hiddenFill xmlns:a14="http://schemas.microsoft.com/office/drawing/2010/main" xmlns="">
                <a:solidFill>
                  <a:srgbClr val="FFFFFF"/>
                </a:solidFill>
              </a14:hiddenFill>
            </a:ext>
          </a:extLst>
        </p:spPr>
      </p:pic>
      <p:sp>
        <p:nvSpPr>
          <p:cNvPr id="13319" name="AutoShape 7"/>
          <p:cNvSpPr>
            <a:spLocks/>
          </p:cNvSpPr>
          <p:nvPr/>
        </p:nvSpPr>
        <p:spPr bwMode="auto">
          <a:xfrm>
            <a:off x="1908175" y="3352800"/>
            <a:ext cx="381000" cy="838200"/>
          </a:xfrm>
          <a:prstGeom prst="rightBrace">
            <a:avLst>
              <a:gd name="adj1" fmla="val 18333"/>
              <a:gd name="adj2" fmla="val 50000"/>
            </a:avLst>
          </a:prstGeom>
          <a:noFill/>
          <a:ln w="76200"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604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pic>
        <p:nvPicPr>
          <p:cNvPr id="13321" name="Picture 9" descr="shofar">
            <a:hlinkClick r:id="rId4"/>
          </p:cNvPr>
          <p:cNvPicPr>
            <a:picLocks noGrp="1" noChangeAspect="1" noChangeArrowheads="1"/>
          </p:cNvPicPr>
          <p:nvPr>
            <p:ph sz="quarter" idx="3"/>
          </p:nvPr>
        </p:nvPicPr>
        <p:blipFill>
          <a:blip r:embed="rId5" cstate="print">
            <a:extLst>
              <a:ext uri="{28A0092B-C50C-407E-A947-70E740481C1C}">
                <a14:useLocalDpi xmlns:a14="http://schemas.microsoft.com/office/drawing/2010/main"/>
              </a:ext>
            </a:extLst>
          </a:blip>
          <a:srcRect/>
          <a:stretch>
            <a:fillRect/>
          </a:stretch>
        </p:blipFill>
        <p:spPr>
          <a:xfrm>
            <a:off x="1371600" y="2286000"/>
            <a:ext cx="1219200" cy="812800"/>
          </a:xfrm>
        </p:spPr>
      </p:pic>
      <p:sp>
        <p:nvSpPr>
          <p:cNvPr id="13314" name="Rectangle 2"/>
          <p:cNvSpPr>
            <a:spLocks noGrp="1" noChangeArrowheads="1"/>
          </p:cNvSpPr>
          <p:nvPr>
            <p:ph type="title"/>
          </p:nvPr>
        </p:nvSpPr>
        <p:spPr>
          <a:xfrm>
            <a:off x="0" y="-76200"/>
            <a:ext cx="4648200" cy="865188"/>
          </a:xfrm>
        </p:spPr>
        <p:txBody>
          <a:bodyPr/>
          <a:lstStyle/>
          <a:p>
            <a:pPr eaLnBrk="1" hangingPunct="1">
              <a:defRPr/>
            </a:pPr>
            <a:r>
              <a:rPr lang="ar-JO" dirty="0">
                <a:latin typeface="Arial" panose="020B0604020202020204" pitchFamily="34" charset="0"/>
                <a:ea typeface="ＭＳ Ｐゴシック" charset="0"/>
                <a:cs typeface="Arial" panose="020B0604020202020204" pitchFamily="34" charset="0"/>
              </a:rPr>
              <a:t>التقويمات اليهودية</a:t>
            </a:r>
            <a:endParaRPr lang="en-US" dirty="0">
              <a:latin typeface="Arial" panose="020B0604020202020204" pitchFamily="34" charset="0"/>
              <a:ea typeface="ＭＳ Ｐゴシック" charset="0"/>
              <a:cs typeface="Arial" panose="020B0604020202020204" pitchFamily="34" charset="0"/>
            </a:endParaRPr>
          </a:p>
        </p:txBody>
      </p:sp>
      <p:sp>
        <p:nvSpPr>
          <p:cNvPr id="13322" name="Text Box 10"/>
          <p:cNvSpPr txBox="1">
            <a:spLocks noChangeArrowheads="1"/>
          </p:cNvSpPr>
          <p:nvPr/>
        </p:nvSpPr>
        <p:spPr bwMode="auto">
          <a:xfrm>
            <a:off x="8301038" y="73025"/>
            <a:ext cx="704039" cy="461665"/>
          </a:xfrm>
          <a:prstGeom prst="rect">
            <a:avLst/>
          </a:prstGeom>
          <a:noFill/>
          <a:ln w="9525">
            <a:noFill/>
            <a:miter lim="800000"/>
            <a:headEnd/>
            <a:tailEnd/>
          </a:ln>
          <a:effectLst>
            <a:outerShdw blurRad="63500" dist="35921" dir="2700000" algn="ctr" rotWithShape="0">
              <a:srgbClr val="0604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134</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9918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withEffect">
                                  <p:stCondLst>
                                    <p:cond delay="0"/>
                                  </p:stCondLst>
                                  <p:childTnLst>
                                    <p:set>
                                      <p:cBhvr>
                                        <p:cTn id="6" dur="1" fill="hold">
                                          <p:stCondLst>
                                            <p:cond delay="0"/>
                                          </p:stCondLst>
                                        </p:cTn>
                                        <p:tgtEl>
                                          <p:spTgt spid="13321"/>
                                        </p:tgtEl>
                                        <p:attrNameLst>
                                          <p:attrName>style.visibility</p:attrName>
                                        </p:attrNameLst>
                                      </p:cBhvr>
                                      <p:to>
                                        <p:strVal val="visible"/>
                                      </p:to>
                                    </p:set>
                                    <p:animEffect transition="in" filter="plus(in)">
                                      <p:cBhvr>
                                        <p:cTn id="7" dur="2000"/>
                                        <p:tgtEl>
                                          <p:spTgt spid="13321"/>
                                        </p:tgtEl>
                                      </p:cBhvr>
                                    </p:animEffect>
                                  </p:childTnLst>
                                </p:cTn>
                              </p:par>
                            </p:childTnLst>
                          </p:cTn>
                        </p:par>
                        <p:par>
                          <p:cTn id="8" fill="hold">
                            <p:stCondLst>
                              <p:cond delay="2000"/>
                            </p:stCondLst>
                            <p:childTnLst>
                              <p:par>
                                <p:cTn id="9" presetID="35" presetClass="entr" presetSubtype="0" fill="hold" nodeType="afterEffect">
                                  <p:stCondLst>
                                    <p:cond delay="0"/>
                                  </p:stCondLst>
                                  <p:childTnLst>
                                    <p:set>
                                      <p:cBhvr>
                                        <p:cTn id="10" dur="1" fill="hold">
                                          <p:stCondLst>
                                            <p:cond delay="0"/>
                                          </p:stCondLst>
                                        </p:cTn>
                                        <p:tgtEl>
                                          <p:spTgt spid="13315">
                                            <p:txEl>
                                              <p:pRg st="0" end="0"/>
                                            </p:txEl>
                                          </p:spTgt>
                                        </p:tgtEl>
                                        <p:attrNameLst>
                                          <p:attrName>style.visibility</p:attrName>
                                        </p:attrNameLst>
                                      </p:cBhvr>
                                      <p:to>
                                        <p:strVal val="visible"/>
                                      </p:to>
                                    </p:set>
                                    <p:animEffect transition="in" filter="fade">
                                      <p:cBhvr>
                                        <p:cTn id="11" dur="2000"/>
                                        <p:tgtEl>
                                          <p:spTgt spid="13315">
                                            <p:txEl>
                                              <p:pRg st="0" end="0"/>
                                            </p:txEl>
                                          </p:spTgt>
                                        </p:tgtEl>
                                      </p:cBhvr>
                                    </p:animEffect>
                                    <p:anim calcmode="lin" valueType="num">
                                      <p:cBhvr>
                                        <p:cTn id="12" dur="2000" fill="hold"/>
                                        <p:tgtEl>
                                          <p:spTgt spid="13315">
                                            <p:txEl>
                                              <p:pRg st="0" end="0"/>
                                            </p:txEl>
                                          </p:spTgt>
                                        </p:tgtEl>
                                        <p:attrNameLst>
                                          <p:attrName>style.rotation</p:attrName>
                                        </p:attrNameLst>
                                      </p:cBhvr>
                                      <p:tavLst>
                                        <p:tav tm="0">
                                          <p:val>
                                            <p:fltVal val="720"/>
                                          </p:val>
                                        </p:tav>
                                        <p:tav tm="100000">
                                          <p:val>
                                            <p:fltVal val="0"/>
                                          </p:val>
                                        </p:tav>
                                      </p:tavLst>
                                    </p:anim>
                                    <p:anim calcmode="lin" valueType="num">
                                      <p:cBhvr>
                                        <p:cTn id="13" dur="2000" fill="hold"/>
                                        <p:tgtEl>
                                          <p:spTgt spid="13315">
                                            <p:txEl>
                                              <p:pRg st="0" end="0"/>
                                            </p:txEl>
                                          </p:spTgt>
                                        </p:tgtEl>
                                        <p:attrNameLst>
                                          <p:attrName>ppt_h</p:attrName>
                                        </p:attrNameLst>
                                      </p:cBhvr>
                                      <p:tavLst>
                                        <p:tav tm="0">
                                          <p:val>
                                            <p:fltVal val="0"/>
                                          </p:val>
                                        </p:tav>
                                        <p:tav tm="100000">
                                          <p:val>
                                            <p:strVal val="#ppt_h"/>
                                          </p:val>
                                        </p:tav>
                                      </p:tavLst>
                                    </p:anim>
                                    <p:anim calcmode="lin" valueType="num">
                                      <p:cBhvr>
                                        <p:cTn id="14" dur="2000" fill="hold"/>
                                        <p:tgtEl>
                                          <p:spTgt spid="13315">
                                            <p:txEl>
                                              <p:pRg st="0" end="0"/>
                                            </p:txEl>
                                          </p:spTgt>
                                        </p:tgtEl>
                                        <p:attrNameLst>
                                          <p:attrName>ppt_w</p:attrName>
                                        </p:attrNameLst>
                                      </p:cBhvr>
                                      <p:tavLst>
                                        <p:tav tm="0">
                                          <p:val>
                                            <p:fltVal val="0"/>
                                          </p:val>
                                        </p:tav>
                                        <p:tav tm="100000">
                                          <p:val>
                                            <p:strVal val="#ppt_w"/>
                                          </p:val>
                                        </p:tav>
                                      </p:tavLst>
                                    </p:anim>
                                  </p:childTnLst>
                                </p:cTn>
                              </p:par>
                            </p:childTnLst>
                          </p:cTn>
                        </p:par>
                        <p:par>
                          <p:cTn id="15" fill="hold">
                            <p:stCondLst>
                              <p:cond delay="4000"/>
                            </p:stCondLst>
                            <p:childTnLst>
                              <p:par>
                                <p:cTn id="16" presetID="35" presetClass="entr" presetSubtype="0" fill="hold" nodeType="afterEffect">
                                  <p:stCondLst>
                                    <p:cond delay="0"/>
                                  </p:stCondLst>
                                  <p:childTnLst>
                                    <p:set>
                                      <p:cBhvr>
                                        <p:cTn id="17" dur="1" fill="hold">
                                          <p:stCondLst>
                                            <p:cond delay="0"/>
                                          </p:stCondLst>
                                        </p:cTn>
                                        <p:tgtEl>
                                          <p:spTgt spid="13315">
                                            <p:txEl>
                                              <p:pRg st="1" end="1"/>
                                            </p:txEl>
                                          </p:spTgt>
                                        </p:tgtEl>
                                        <p:attrNameLst>
                                          <p:attrName>style.visibility</p:attrName>
                                        </p:attrNameLst>
                                      </p:cBhvr>
                                      <p:to>
                                        <p:strVal val="visible"/>
                                      </p:to>
                                    </p:set>
                                    <p:animEffect transition="in" filter="fade">
                                      <p:cBhvr>
                                        <p:cTn id="18" dur="2000"/>
                                        <p:tgtEl>
                                          <p:spTgt spid="13315">
                                            <p:txEl>
                                              <p:pRg st="1" end="1"/>
                                            </p:txEl>
                                          </p:spTgt>
                                        </p:tgtEl>
                                      </p:cBhvr>
                                    </p:animEffect>
                                    <p:anim calcmode="lin" valueType="num">
                                      <p:cBhvr>
                                        <p:cTn id="19" dur="2000" fill="hold"/>
                                        <p:tgtEl>
                                          <p:spTgt spid="13315">
                                            <p:txEl>
                                              <p:pRg st="1" end="1"/>
                                            </p:txEl>
                                          </p:spTgt>
                                        </p:tgtEl>
                                        <p:attrNameLst>
                                          <p:attrName>style.rotation</p:attrName>
                                        </p:attrNameLst>
                                      </p:cBhvr>
                                      <p:tavLst>
                                        <p:tav tm="0">
                                          <p:val>
                                            <p:fltVal val="720"/>
                                          </p:val>
                                        </p:tav>
                                        <p:tav tm="100000">
                                          <p:val>
                                            <p:fltVal val="0"/>
                                          </p:val>
                                        </p:tav>
                                      </p:tavLst>
                                    </p:anim>
                                    <p:anim calcmode="lin" valueType="num">
                                      <p:cBhvr>
                                        <p:cTn id="20" dur="2000" fill="hold"/>
                                        <p:tgtEl>
                                          <p:spTgt spid="13315">
                                            <p:txEl>
                                              <p:pRg st="1" end="1"/>
                                            </p:txEl>
                                          </p:spTgt>
                                        </p:tgtEl>
                                        <p:attrNameLst>
                                          <p:attrName>ppt_h</p:attrName>
                                        </p:attrNameLst>
                                      </p:cBhvr>
                                      <p:tavLst>
                                        <p:tav tm="0">
                                          <p:val>
                                            <p:fltVal val="0"/>
                                          </p:val>
                                        </p:tav>
                                        <p:tav tm="100000">
                                          <p:val>
                                            <p:strVal val="#ppt_h"/>
                                          </p:val>
                                        </p:tav>
                                      </p:tavLst>
                                    </p:anim>
                                    <p:anim calcmode="lin" valueType="num">
                                      <p:cBhvr>
                                        <p:cTn id="21" dur="2000" fill="hold"/>
                                        <p:tgtEl>
                                          <p:spTgt spid="13315">
                                            <p:txEl>
                                              <p:pRg st="1" end="1"/>
                                            </p:txEl>
                                          </p:spTgt>
                                        </p:tgtEl>
                                        <p:attrNameLst>
                                          <p:attrName>ppt_w</p:attrName>
                                        </p:attrNameLst>
                                      </p:cBhvr>
                                      <p:tavLst>
                                        <p:tav tm="0">
                                          <p:val>
                                            <p:fltVal val="0"/>
                                          </p:val>
                                        </p:tav>
                                        <p:tav tm="100000">
                                          <p:val>
                                            <p:strVal val="#ppt_w"/>
                                          </p:val>
                                        </p:tav>
                                      </p:tavLst>
                                    </p:anim>
                                  </p:childTnLst>
                                </p:cTn>
                              </p:par>
                            </p:childTnLst>
                          </p:cTn>
                        </p:par>
                        <p:par>
                          <p:cTn id="22" fill="hold">
                            <p:stCondLst>
                              <p:cond delay="6000"/>
                            </p:stCondLst>
                            <p:childTnLst>
                              <p:par>
                                <p:cTn id="23" presetID="35" presetClass="entr" presetSubtype="0" fill="hold" nodeType="afterEffect">
                                  <p:stCondLst>
                                    <p:cond delay="0"/>
                                  </p:stCondLst>
                                  <p:childTnLst>
                                    <p:set>
                                      <p:cBhvr>
                                        <p:cTn id="24" dur="1" fill="hold">
                                          <p:stCondLst>
                                            <p:cond delay="0"/>
                                          </p:stCondLst>
                                        </p:cTn>
                                        <p:tgtEl>
                                          <p:spTgt spid="13315">
                                            <p:txEl>
                                              <p:pRg st="2" end="2"/>
                                            </p:txEl>
                                          </p:spTgt>
                                        </p:tgtEl>
                                        <p:attrNameLst>
                                          <p:attrName>style.visibility</p:attrName>
                                        </p:attrNameLst>
                                      </p:cBhvr>
                                      <p:to>
                                        <p:strVal val="visible"/>
                                      </p:to>
                                    </p:set>
                                    <p:animEffect transition="in" filter="fade">
                                      <p:cBhvr>
                                        <p:cTn id="25" dur="2000"/>
                                        <p:tgtEl>
                                          <p:spTgt spid="13315">
                                            <p:txEl>
                                              <p:pRg st="2" end="2"/>
                                            </p:txEl>
                                          </p:spTgt>
                                        </p:tgtEl>
                                      </p:cBhvr>
                                    </p:animEffect>
                                    <p:anim calcmode="lin" valueType="num">
                                      <p:cBhvr>
                                        <p:cTn id="26" dur="2000" fill="hold"/>
                                        <p:tgtEl>
                                          <p:spTgt spid="13315">
                                            <p:txEl>
                                              <p:pRg st="2" end="2"/>
                                            </p:txEl>
                                          </p:spTgt>
                                        </p:tgtEl>
                                        <p:attrNameLst>
                                          <p:attrName>style.rotation</p:attrName>
                                        </p:attrNameLst>
                                      </p:cBhvr>
                                      <p:tavLst>
                                        <p:tav tm="0">
                                          <p:val>
                                            <p:fltVal val="720"/>
                                          </p:val>
                                        </p:tav>
                                        <p:tav tm="100000">
                                          <p:val>
                                            <p:fltVal val="0"/>
                                          </p:val>
                                        </p:tav>
                                      </p:tavLst>
                                    </p:anim>
                                    <p:anim calcmode="lin" valueType="num">
                                      <p:cBhvr>
                                        <p:cTn id="27" dur="2000" fill="hold"/>
                                        <p:tgtEl>
                                          <p:spTgt spid="13315">
                                            <p:txEl>
                                              <p:pRg st="2" end="2"/>
                                            </p:txEl>
                                          </p:spTgt>
                                        </p:tgtEl>
                                        <p:attrNameLst>
                                          <p:attrName>ppt_h</p:attrName>
                                        </p:attrNameLst>
                                      </p:cBhvr>
                                      <p:tavLst>
                                        <p:tav tm="0">
                                          <p:val>
                                            <p:fltVal val="0"/>
                                          </p:val>
                                        </p:tav>
                                        <p:tav tm="100000">
                                          <p:val>
                                            <p:strVal val="#ppt_h"/>
                                          </p:val>
                                        </p:tav>
                                      </p:tavLst>
                                    </p:anim>
                                    <p:anim calcmode="lin" valueType="num">
                                      <p:cBhvr>
                                        <p:cTn id="28" dur="2000" fill="hold"/>
                                        <p:tgtEl>
                                          <p:spTgt spid="13315">
                                            <p:txEl>
                                              <p:pRg st="2" end="2"/>
                                            </p:txEl>
                                          </p:spTgt>
                                        </p:tgtEl>
                                        <p:attrNameLst>
                                          <p:attrName>ppt_w</p:attrName>
                                        </p:attrNameLst>
                                      </p:cBhvr>
                                      <p:tavLst>
                                        <p:tav tm="0">
                                          <p:val>
                                            <p:fltVal val="0"/>
                                          </p:val>
                                        </p:tav>
                                        <p:tav tm="100000">
                                          <p:val>
                                            <p:strVal val="#ppt_w"/>
                                          </p:val>
                                        </p:tav>
                                      </p:tavLst>
                                    </p:anim>
                                  </p:childTnLst>
                                </p:cTn>
                              </p:par>
                            </p:childTnLst>
                          </p:cTn>
                        </p:par>
                        <p:par>
                          <p:cTn id="29" fill="hold" nodeType="afterGroup">
                            <p:stCondLst>
                              <p:cond delay="8000"/>
                            </p:stCondLst>
                            <p:childTnLst>
                              <p:par>
                                <p:cTn id="30" presetID="22" presetClass="entr" presetSubtype="8" fill="hold" grpId="0" nodeType="afterEffect">
                                  <p:stCondLst>
                                    <p:cond delay="0"/>
                                  </p:stCondLst>
                                  <p:childTnLst>
                                    <p:set>
                                      <p:cBhvr>
                                        <p:cTn id="31" dur="1" fill="hold">
                                          <p:stCondLst>
                                            <p:cond delay="0"/>
                                          </p:stCondLst>
                                        </p:cTn>
                                        <p:tgtEl>
                                          <p:spTgt spid="13319"/>
                                        </p:tgtEl>
                                        <p:attrNameLst>
                                          <p:attrName>style.visibility</p:attrName>
                                        </p:attrNameLst>
                                      </p:cBhvr>
                                      <p:to>
                                        <p:strVal val="visible"/>
                                      </p:to>
                                    </p:set>
                                    <p:animEffect transition="in" filter="wipe(left)">
                                      <p:cBhvr>
                                        <p:cTn id="32"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1" name="Picture 24" descr="Romans 200 Blue Background.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813" y="-26988"/>
            <a:ext cx="9120187" cy="6985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50" name="Diagram 49"/>
          <p:cNvGraphicFramePr/>
          <p:nvPr>
            <p:extLst>
              <p:ext uri="{D42A27DB-BD31-4B8C-83A1-F6EECF244321}">
                <p14:modId xmlns:p14="http://schemas.microsoft.com/office/powerpoint/2010/main" val="855941026"/>
              </p:ext>
            </p:extLst>
          </p:nvPr>
        </p:nvGraphicFramePr>
        <p:xfrm>
          <a:off x="838200" y="381000"/>
          <a:ext cx="7620000" cy="6324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 name="Group 2"/>
          <p:cNvGrpSpPr>
            <a:grpSpLocks/>
          </p:cNvGrpSpPr>
          <p:nvPr/>
        </p:nvGrpSpPr>
        <p:grpSpPr bwMode="auto">
          <a:xfrm>
            <a:off x="3827463" y="1028700"/>
            <a:ext cx="3048000" cy="2039938"/>
            <a:chOff x="3828256" y="1028328"/>
            <a:chExt cx="3048000" cy="2040632"/>
          </a:xfrm>
        </p:grpSpPr>
        <p:sp>
          <p:nvSpPr>
            <p:cNvPr id="204812" name="Up Arrow Callout 1"/>
            <p:cNvSpPr>
              <a:spLocks noChangeArrowheads="1"/>
            </p:cNvSpPr>
            <p:nvPr/>
          </p:nvSpPr>
          <p:spPr bwMode="auto">
            <a:xfrm>
              <a:off x="3828256" y="1028328"/>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 xmlns:a14="http://schemas.microsoft.com/office/drawing/2010/main" w="12700" cap="sq">
                  <a:solidFill>
                    <a:srgbClr val="000000"/>
                  </a:solidFill>
                  <a:round/>
                  <a:headEnd/>
                  <a:tailEnd/>
                </a14:hiddenLine>
              </a:ext>
            </a:extLst>
          </p:spPr>
          <p:txBody>
            <a:bodyPr lIns="0" tIns="0" rIns="0" bIns="0" anchor="ctr" anchorCtr="1"/>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 name="Title 3"/>
            <p:cNvSpPr txBox="1">
              <a:spLocks/>
            </p:cNvSpPr>
            <p:nvPr/>
          </p:nvSpPr>
          <p:spPr bwMode="auto">
            <a:xfrm>
              <a:off x="3828256" y="1315764"/>
              <a:ext cx="3048000" cy="1753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JO" sz="28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panose="020B0604020202020204" pitchFamily="34" charset="0"/>
                  <a:ea typeface="ＭＳ Ｐゴシック" charset="0"/>
                  <a:cs typeface="Arial" panose="020B0604020202020204" pitchFamily="34" charset="0"/>
                </a:rPr>
                <a:t>بداية التقويم</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JO" sz="28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panose="020B0604020202020204" pitchFamily="34" charset="0"/>
                  <a:ea typeface="ＭＳ Ｐゴシック" charset="0"/>
                  <a:cs typeface="Arial" panose="020B0604020202020204" pitchFamily="34" charset="0"/>
                </a:rPr>
                <a:t>المقدس</a:t>
              </a:r>
              <a:endParaRPr kumimoji="0" lang="en-US" sz="28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panose="020B0604020202020204" pitchFamily="34" charset="0"/>
                <a:ea typeface="ＭＳ Ｐゴシック" charset="0"/>
                <a:cs typeface="Arial" panose="020B0604020202020204" pitchFamily="34" charset="0"/>
              </a:endParaRPr>
            </a:p>
          </p:txBody>
        </p:sp>
      </p:grpSp>
      <p:grpSp>
        <p:nvGrpSpPr>
          <p:cNvPr id="5" name="Group 4"/>
          <p:cNvGrpSpPr>
            <a:grpSpLocks/>
          </p:cNvGrpSpPr>
          <p:nvPr/>
        </p:nvGrpSpPr>
        <p:grpSpPr bwMode="auto">
          <a:xfrm>
            <a:off x="2484438" y="4076700"/>
            <a:ext cx="3048000" cy="1944688"/>
            <a:chOff x="2483769" y="4077072"/>
            <a:chExt cx="3048000" cy="1944215"/>
          </a:xfrm>
        </p:grpSpPr>
        <p:sp>
          <p:nvSpPr>
            <p:cNvPr id="204810" name="Up Arrow Callout 28"/>
            <p:cNvSpPr>
              <a:spLocks noChangeArrowheads="1"/>
            </p:cNvSpPr>
            <p:nvPr/>
          </p:nvSpPr>
          <p:spPr bwMode="auto">
            <a:xfrm rot="10800000">
              <a:off x="2483769" y="4365103"/>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 xmlns:a14="http://schemas.microsoft.com/office/drawing/2010/main" w="12700" cap="sq">
                  <a:solidFill>
                    <a:srgbClr val="000000"/>
                  </a:solidFill>
                  <a:round/>
                  <a:headEnd/>
                  <a:tailEnd/>
                </a14:hiddenLine>
              </a:ext>
            </a:extLst>
          </p:spPr>
          <p:txBody>
            <a:bodyPr lIns="0" tIns="0" rIns="0" bIns="0" anchor="ctr" anchorCtr="1"/>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2" name="Title 3"/>
            <p:cNvSpPr txBox="1">
              <a:spLocks/>
            </p:cNvSpPr>
            <p:nvPr/>
          </p:nvSpPr>
          <p:spPr bwMode="auto">
            <a:xfrm>
              <a:off x="2483769" y="4077072"/>
              <a:ext cx="3048000" cy="1752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JO" sz="28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panose="020B0604020202020204" pitchFamily="34" charset="0"/>
                  <a:ea typeface="ＭＳ Ｐゴシック" charset="0"/>
                  <a:cs typeface="Arial" panose="020B0604020202020204" pitchFamily="34" charset="0"/>
                </a:rPr>
                <a:t>بداية التقويم</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JO" sz="28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panose="020B0604020202020204" pitchFamily="34" charset="0"/>
                  <a:ea typeface="ＭＳ Ｐゴシック" charset="0"/>
                  <a:cs typeface="Arial" panose="020B0604020202020204" pitchFamily="34" charset="0"/>
                </a:rPr>
                <a:t>المدني</a:t>
              </a:r>
              <a:endParaRPr kumimoji="0" lang="en-US" sz="28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panose="020B0604020202020204" pitchFamily="34" charset="0"/>
                <a:ea typeface="ＭＳ Ｐゴシック" charset="0"/>
                <a:cs typeface="Arial" panose="020B0604020202020204" pitchFamily="34" charset="0"/>
              </a:endParaRPr>
            </a:p>
          </p:txBody>
        </p:sp>
      </p:grpSp>
      <p:sp>
        <p:nvSpPr>
          <p:cNvPr id="43" name="Rectangle 2"/>
          <p:cNvSpPr txBox="1">
            <a:spLocks noChangeArrowheads="1"/>
          </p:cNvSpPr>
          <p:nvPr/>
        </p:nvSpPr>
        <p:spPr bwMode="auto">
          <a:xfrm>
            <a:off x="-14288" y="0"/>
            <a:ext cx="3816351" cy="4248150"/>
          </a:xfrm>
          <a:prstGeom prst="rect">
            <a:avLst/>
          </a:prstGeom>
          <a:solidFill>
            <a:srgbClr val="000090"/>
          </a:solid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ليلة الخروج: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بينما كان الإسرائيليون لا يزالون في أرض مصر، أعطى الرب التعليمات التالية لموسى وهرون:</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2 "مُنْذُ الآنَ</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يَكُونُ لَكُمْ هَذَا الشَّهْرُ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رَأْسَ الشُّهُورِ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وَأَوَّلَ شُهُورِ السَّنَةِ".</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(خر 12: 1- 2).</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ar-JO" sz="2400" b="1" i="0" u="none" strike="noStrike" kern="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 name="Title 3"/>
          <p:cNvSpPr>
            <a:spLocks noGrp="1"/>
          </p:cNvSpPr>
          <p:nvPr>
            <p:ph type="title"/>
          </p:nvPr>
        </p:nvSpPr>
        <p:spPr>
          <a:xfrm>
            <a:off x="3203575" y="2781300"/>
            <a:ext cx="3048000" cy="1409700"/>
          </a:xfrm>
        </p:spPr>
        <p:txBody>
          <a:bodyPr/>
          <a:lstStyle/>
          <a:p>
            <a:pPr>
              <a:defRPr/>
            </a:pPr>
            <a:r>
              <a:rPr kumimoji="1" lang="ar-JO" sz="3600" b="1" dirty="0">
                <a:solidFill>
                  <a:schemeClr val="bg1"/>
                </a:solidFill>
                <a:effectLst>
                  <a:outerShdw blurRad="50800" dist="38100" dir="2700000" algn="tl">
                    <a:srgbClr val="000000">
                      <a:alpha val="43000"/>
                    </a:srgbClr>
                  </a:outerShdw>
                </a:effectLst>
                <a:latin typeface="Arial" panose="020B0604020202020204" pitchFamily="34" charset="0"/>
                <a:ea typeface="ＭＳ Ｐゴシック" charset="0"/>
                <a:cs typeface="Arial" panose="020B0604020202020204" pitchFamily="34" charset="0"/>
              </a:rPr>
              <a:t>التقويم</a:t>
            </a:r>
            <a:br>
              <a:rPr kumimoji="1" lang="ar-JO" sz="3600" b="1" dirty="0">
                <a:solidFill>
                  <a:schemeClr val="bg1"/>
                </a:solidFill>
                <a:effectLst>
                  <a:outerShdw blurRad="50800" dist="38100" dir="2700000" algn="tl">
                    <a:srgbClr val="000000">
                      <a:alpha val="43000"/>
                    </a:srgbClr>
                  </a:outerShdw>
                </a:effectLst>
                <a:latin typeface="Arial" panose="020B0604020202020204" pitchFamily="34" charset="0"/>
                <a:ea typeface="ＭＳ Ｐゴシック" charset="0"/>
                <a:cs typeface="Arial" panose="020B0604020202020204" pitchFamily="34" charset="0"/>
              </a:rPr>
            </a:br>
            <a:r>
              <a:rPr kumimoji="1" lang="ar-JO" sz="3600" b="1" dirty="0">
                <a:solidFill>
                  <a:schemeClr val="bg1"/>
                </a:solidFill>
                <a:effectLst>
                  <a:outerShdw blurRad="50800" dist="38100" dir="2700000" algn="tl">
                    <a:srgbClr val="000000">
                      <a:alpha val="43000"/>
                    </a:srgbClr>
                  </a:outerShdw>
                </a:effectLst>
                <a:latin typeface="Arial" panose="020B0604020202020204" pitchFamily="34" charset="0"/>
                <a:ea typeface="ＭＳ Ｐゴシック" charset="0"/>
                <a:cs typeface="Arial" panose="020B0604020202020204" pitchFamily="34" charset="0"/>
              </a:rPr>
              <a:t>العبري</a:t>
            </a:r>
            <a:endParaRPr lang="en-US" sz="3600" b="1" dirty="0">
              <a:solidFill>
                <a:schemeClr val="bg1"/>
              </a:solidFill>
              <a:effectLst>
                <a:outerShdw blurRad="50800" dist="38100" dir="2700000" algn="tl">
                  <a:srgbClr val="000000">
                    <a:alpha val="43000"/>
                  </a:srgbClr>
                </a:outerShdw>
              </a:effectLst>
              <a:latin typeface="Arial" panose="020B0604020202020204" pitchFamily="34" charset="0"/>
              <a:ea typeface="ＭＳ Ｐゴシック" charset="0"/>
              <a:cs typeface="Arial" panose="020B0604020202020204" pitchFamily="34" charset="0"/>
            </a:endParaRPr>
          </a:p>
        </p:txBody>
      </p:sp>
      <p:sp>
        <p:nvSpPr>
          <p:cNvPr id="54" name="Title 3"/>
          <p:cNvSpPr txBox="1">
            <a:spLocks/>
          </p:cNvSpPr>
          <p:nvPr/>
        </p:nvSpPr>
        <p:spPr bwMode="auto">
          <a:xfrm rot="1628858">
            <a:off x="5535613" y="474663"/>
            <a:ext cx="1636712" cy="67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JO"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panose="020B0604020202020204" pitchFamily="34" charset="0"/>
                <a:ea typeface="ＭＳ Ｐゴシック" charset="0"/>
                <a:cs typeface="Arial" panose="020B0604020202020204" pitchFamily="34" charset="0"/>
              </a:rPr>
              <a:t>آذار-نيسان</a:t>
            </a:r>
            <a:endParaRPr kumimoji="0" lang="en-US"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panose="020B0604020202020204" pitchFamily="34" charset="0"/>
              <a:ea typeface="ＭＳ Ｐゴシック" charset="0"/>
              <a:cs typeface="Arial" panose="020B0604020202020204" pitchFamily="34" charset="0"/>
            </a:endParaRPr>
          </a:p>
        </p:txBody>
      </p:sp>
      <p:sp>
        <p:nvSpPr>
          <p:cNvPr id="55" name="Title 3"/>
          <p:cNvSpPr txBox="1">
            <a:spLocks/>
          </p:cNvSpPr>
          <p:nvPr/>
        </p:nvSpPr>
        <p:spPr bwMode="auto">
          <a:xfrm rot="1487614">
            <a:off x="2002733" y="6252948"/>
            <a:ext cx="1819752" cy="302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JO"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panose="020B0604020202020204" pitchFamily="34" charset="0"/>
                <a:ea typeface="ＭＳ Ｐゴシック" charset="0"/>
                <a:cs typeface="Arial" panose="020B0604020202020204" pitchFamily="34" charset="0"/>
              </a:rPr>
              <a:t>أيلول – تشرين الأول</a:t>
            </a:r>
            <a:endParaRPr kumimoji="0" lang="en-US"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6" name="Text Box 10"/>
          <p:cNvSpPr txBox="1">
            <a:spLocks noChangeArrowheads="1"/>
          </p:cNvSpPr>
          <p:nvPr/>
        </p:nvSpPr>
        <p:spPr bwMode="auto">
          <a:xfrm>
            <a:off x="8301039" y="73025"/>
            <a:ext cx="698178" cy="830997"/>
          </a:xfrm>
          <a:prstGeom prst="rect">
            <a:avLst/>
          </a:prstGeom>
          <a:solidFill>
            <a:srgbClr val="000000"/>
          </a:solidFill>
          <a:ln w="9525">
            <a:noFill/>
            <a:miter lim="800000"/>
            <a:headEnd/>
            <a:tailEnd/>
          </a:ln>
          <a:effectLst>
            <a:outerShdw blurRad="63500" dist="35921" dir="2700000" algn="ctr" rotWithShape="0">
              <a:srgbClr val="0604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134</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221</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871689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circle(in)">
                                      <p:cBhvr>
                                        <p:cTn id="43"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633" name="Picture 24" descr="Romans 200 Blue Background.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813" y="-26988"/>
            <a:ext cx="9120187" cy="6985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0" name="Diagram 49"/>
          <p:cNvGraphicFramePr/>
          <p:nvPr>
            <p:extLst>
              <p:ext uri="{D42A27DB-BD31-4B8C-83A1-F6EECF244321}">
                <p14:modId xmlns:p14="http://schemas.microsoft.com/office/powerpoint/2010/main" val="2289123052"/>
              </p:ext>
            </p:extLst>
          </p:nvPr>
        </p:nvGraphicFramePr>
        <p:xfrm>
          <a:off x="838200" y="381000"/>
          <a:ext cx="7620000" cy="6324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 name="Group 2"/>
          <p:cNvGrpSpPr>
            <a:grpSpLocks/>
          </p:cNvGrpSpPr>
          <p:nvPr/>
        </p:nvGrpSpPr>
        <p:grpSpPr bwMode="auto">
          <a:xfrm>
            <a:off x="3827463" y="1028700"/>
            <a:ext cx="3048000" cy="2039938"/>
            <a:chOff x="3828256" y="1028328"/>
            <a:chExt cx="3048000" cy="2040632"/>
          </a:xfrm>
        </p:grpSpPr>
        <p:sp>
          <p:nvSpPr>
            <p:cNvPr id="325649" name="Up Arrow Callout 1"/>
            <p:cNvSpPr>
              <a:spLocks noChangeArrowheads="1"/>
            </p:cNvSpPr>
            <p:nvPr/>
          </p:nvSpPr>
          <p:spPr bwMode="auto">
            <a:xfrm>
              <a:off x="3828256" y="1028328"/>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lIns="0" tIns="0" rIns="0" bIns="0" anchor="ctr" anchorCtr="1"/>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 name="Title 3"/>
            <p:cNvSpPr txBox="1">
              <a:spLocks/>
            </p:cNvSpPr>
            <p:nvPr/>
          </p:nvSpPr>
          <p:spPr bwMode="auto">
            <a:xfrm>
              <a:off x="3828256" y="1315764"/>
              <a:ext cx="3048000" cy="1753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JO" sz="28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panose="020B0604020202020204" pitchFamily="34" charset="0"/>
                  <a:ea typeface="ＭＳ Ｐゴシック" charset="0"/>
                  <a:cs typeface="Arial" panose="020B0604020202020204" pitchFamily="34" charset="0"/>
                </a:rPr>
                <a:t>بداية التقويم الديني</a:t>
              </a:r>
              <a:endParaRPr kumimoji="0" lang="en-US" sz="28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panose="020B0604020202020204" pitchFamily="34" charset="0"/>
                <a:ea typeface="ＭＳ Ｐゴシック" charset="0"/>
                <a:cs typeface="Arial" panose="020B0604020202020204" pitchFamily="34" charset="0"/>
              </a:endParaRPr>
            </a:p>
          </p:txBody>
        </p:sp>
      </p:grpSp>
      <p:grpSp>
        <p:nvGrpSpPr>
          <p:cNvPr id="5" name="Group 4"/>
          <p:cNvGrpSpPr>
            <a:grpSpLocks/>
          </p:cNvGrpSpPr>
          <p:nvPr/>
        </p:nvGrpSpPr>
        <p:grpSpPr bwMode="auto">
          <a:xfrm>
            <a:off x="2484438" y="4076700"/>
            <a:ext cx="3048000" cy="1944688"/>
            <a:chOff x="2483769" y="4077072"/>
            <a:chExt cx="3048000" cy="1944215"/>
          </a:xfrm>
        </p:grpSpPr>
        <p:sp>
          <p:nvSpPr>
            <p:cNvPr id="325647" name="Up Arrow Callout 28"/>
            <p:cNvSpPr>
              <a:spLocks noChangeArrowheads="1"/>
            </p:cNvSpPr>
            <p:nvPr/>
          </p:nvSpPr>
          <p:spPr bwMode="auto">
            <a:xfrm rot="10800000">
              <a:off x="2483769" y="4365103"/>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lIns="0" tIns="0" rIns="0" bIns="0" anchor="ctr" anchorCtr="1"/>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2" name="Title 3"/>
            <p:cNvSpPr txBox="1">
              <a:spLocks/>
            </p:cNvSpPr>
            <p:nvPr/>
          </p:nvSpPr>
          <p:spPr bwMode="auto">
            <a:xfrm>
              <a:off x="2483769" y="4077072"/>
              <a:ext cx="3048000" cy="1752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JO" sz="28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panose="020B0604020202020204" pitchFamily="34" charset="0"/>
                  <a:ea typeface="ＭＳ Ｐゴシック" charset="0"/>
                  <a:cs typeface="Arial" panose="020B0604020202020204" pitchFamily="34" charset="0"/>
                </a:rPr>
                <a:t>بداية التقويم المدني</a:t>
              </a:r>
              <a:endParaRPr kumimoji="0" lang="en-US" sz="28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panose="020B0604020202020204" pitchFamily="34" charset="0"/>
                <a:ea typeface="ＭＳ Ｐゴシック" charset="0"/>
                <a:cs typeface="Arial" panose="020B0604020202020204" pitchFamily="34" charset="0"/>
              </a:endParaRPr>
            </a:p>
          </p:txBody>
        </p:sp>
      </p:grpSp>
      <p:sp>
        <p:nvSpPr>
          <p:cNvPr id="4" name="Title 3"/>
          <p:cNvSpPr>
            <a:spLocks noGrp="1"/>
          </p:cNvSpPr>
          <p:nvPr>
            <p:ph type="title"/>
          </p:nvPr>
        </p:nvSpPr>
        <p:spPr>
          <a:xfrm>
            <a:off x="3203575" y="2781300"/>
            <a:ext cx="3048000" cy="1409700"/>
          </a:xfrm>
        </p:spPr>
        <p:txBody>
          <a:bodyPr/>
          <a:lstStyle/>
          <a:p>
            <a:pPr>
              <a:defRPr/>
            </a:pPr>
            <a:r>
              <a:rPr kumimoji="1" lang="en-US" sz="3600" b="1" dirty="0">
                <a:solidFill>
                  <a:schemeClr val="bg1"/>
                </a:solidFill>
                <a:effectLst>
                  <a:outerShdw blurRad="50800" dist="38100" dir="2700000" algn="tl">
                    <a:srgbClr val="000000">
                      <a:alpha val="43000"/>
                    </a:srgbClr>
                  </a:outerShdw>
                </a:effectLst>
                <a:latin typeface="Arial" panose="020B0604020202020204" pitchFamily="34" charset="0"/>
                <a:ea typeface="ＭＳ Ｐゴシック" charset="0"/>
                <a:cs typeface="Arial" panose="020B0604020202020204" pitchFamily="34" charset="0"/>
              </a:rPr>
              <a:t>Hebrew Calendars</a:t>
            </a:r>
            <a:endParaRPr lang="en-US" sz="3600" b="1" dirty="0">
              <a:solidFill>
                <a:schemeClr val="bg1"/>
              </a:solidFill>
              <a:effectLst>
                <a:outerShdw blurRad="50800" dist="38100" dir="2700000" algn="tl">
                  <a:srgbClr val="000000">
                    <a:alpha val="43000"/>
                  </a:srgbClr>
                </a:outerShdw>
              </a:effectLst>
              <a:latin typeface="Arial" panose="020B0604020202020204" pitchFamily="34" charset="0"/>
              <a:ea typeface="ＭＳ Ｐゴシック" charset="0"/>
              <a:cs typeface="Arial" panose="020B0604020202020204" pitchFamily="34" charset="0"/>
            </a:endParaRPr>
          </a:p>
        </p:txBody>
      </p:sp>
      <p:sp>
        <p:nvSpPr>
          <p:cNvPr id="54" name="Title 3"/>
          <p:cNvSpPr txBox="1">
            <a:spLocks/>
          </p:cNvSpPr>
          <p:nvPr/>
        </p:nvSpPr>
        <p:spPr bwMode="auto">
          <a:xfrm rot="1628858">
            <a:off x="5535613" y="474663"/>
            <a:ext cx="1636712"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JO"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panose="020B0604020202020204" pitchFamily="34" charset="0"/>
                <a:ea typeface="ＭＳ Ｐゴシック" charset="0"/>
                <a:cs typeface="Arial" panose="020B0604020202020204" pitchFamily="34" charset="0"/>
              </a:rPr>
              <a:t>آذار-نيسان</a:t>
            </a:r>
            <a:endParaRPr kumimoji="0" lang="en-US"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panose="020B0604020202020204" pitchFamily="34" charset="0"/>
              <a:ea typeface="ＭＳ Ｐゴシック" charset="0"/>
              <a:cs typeface="Arial" panose="020B0604020202020204" pitchFamily="34" charset="0"/>
            </a:endParaRPr>
          </a:p>
        </p:txBody>
      </p:sp>
      <p:sp>
        <p:nvSpPr>
          <p:cNvPr id="55" name="Title 3"/>
          <p:cNvSpPr txBox="1">
            <a:spLocks/>
          </p:cNvSpPr>
          <p:nvPr/>
        </p:nvSpPr>
        <p:spPr bwMode="auto">
          <a:xfrm rot="1487614">
            <a:off x="2163763" y="6021388"/>
            <a:ext cx="1790700"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JO"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panose="020B0604020202020204" pitchFamily="34" charset="0"/>
                <a:ea typeface="ＭＳ Ｐゴシック" charset="0"/>
                <a:cs typeface="Arial" panose="020B0604020202020204" pitchFamily="34" charset="0"/>
              </a:rPr>
              <a:t>أيلول-تشرين أول</a:t>
            </a:r>
            <a:endParaRPr kumimoji="0" lang="en-US"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panose="020B0604020202020204" pitchFamily="34" charset="0"/>
              <a:ea typeface="ＭＳ Ｐゴシック" charset="0"/>
              <a:cs typeface="Arial" panose="020B0604020202020204" pitchFamily="34" charset="0"/>
            </a:endParaRPr>
          </a:p>
        </p:txBody>
      </p:sp>
      <p:sp>
        <p:nvSpPr>
          <p:cNvPr id="23" name="AutoShape 7"/>
          <p:cNvSpPr>
            <a:spLocks noChangeArrowheads="1"/>
          </p:cNvSpPr>
          <p:nvPr/>
        </p:nvSpPr>
        <p:spPr bwMode="auto">
          <a:xfrm>
            <a:off x="350838" y="5562600"/>
            <a:ext cx="1935146" cy="1295400"/>
          </a:xfrm>
          <a:prstGeom prst="wedgeRoundRectCallout">
            <a:avLst>
              <a:gd name="adj1" fmla="val 110734"/>
              <a:gd name="adj2" fmla="val -12602"/>
              <a:gd name="adj3" fmla="val 16667"/>
            </a:avLst>
          </a:prstGeom>
          <a:solidFill>
            <a:srgbClr val="BBE0E3"/>
          </a:solidFill>
          <a:ln w="28575">
            <a:solidFill>
              <a:srgbClr val="00000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بدأت يهوذا في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تشري و حسبت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سنة تولي الحكم</a:t>
            </a: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 name="AutoShape 5"/>
          <p:cNvSpPr>
            <a:spLocks noChangeArrowheads="1"/>
          </p:cNvSpPr>
          <p:nvPr/>
        </p:nvSpPr>
        <p:spPr bwMode="auto">
          <a:xfrm>
            <a:off x="7010400" y="5683250"/>
            <a:ext cx="2133600" cy="1295400"/>
          </a:xfrm>
          <a:prstGeom prst="wedgeRoundRectCallout">
            <a:avLst>
              <a:gd name="adj1" fmla="val -92856"/>
              <a:gd name="adj2" fmla="val -27083"/>
              <a:gd name="adj3" fmla="val 16667"/>
            </a:avLst>
          </a:prstGeom>
          <a:solidFill>
            <a:srgbClr val="BBE0E3"/>
          </a:solidFill>
          <a:ln w="28575">
            <a:solidFill>
              <a:srgbClr val="00000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ماذا لو بدأ حكم</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الملك هنا ؟</a:t>
            </a: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7" name="AutoShape 4"/>
          <p:cNvSpPr>
            <a:spLocks noChangeArrowheads="1"/>
          </p:cNvSpPr>
          <p:nvPr/>
        </p:nvSpPr>
        <p:spPr bwMode="auto">
          <a:xfrm>
            <a:off x="2428860" y="20638"/>
            <a:ext cx="1928826" cy="1408098"/>
          </a:xfrm>
          <a:prstGeom prst="wedgeRoundRectCallout">
            <a:avLst>
              <a:gd name="adj1" fmla="val 70225"/>
              <a:gd name="adj2" fmla="val 18086"/>
              <a:gd name="adj3" fmla="val 16667"/>
            </a:avLst>
          </a:prstGeom>
          <a:solidFill>
            <a:srgbClr val="BBE0E3"/>
          </a:solidFill>
          <a:ln w="28575">
            <a:solidFill>
              <a:srgbClr val="00000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بدأت إسرائيل في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نيسان و لم تحسب</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سنة تولي الحكم</a:t>
            </a: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25643" name="Rectangle 2"/>
          <p:cNvSpPr>
            <a:spLocks noChangeArrowheads="1"/>
          </p:cNvSpPr>
          <p:nvPr/>
        </p:nvSpPr>
        <p:spPr bwMode="auto">
          <a:xfrm>
            <a:off x="2571750" y="2926985"/>
            <a:ext cx="4191000" cy="1125903"/>
          </a:xfrm>
          <a:prstGeom prst="rect">
            <a:avLst/>
          </a:prstGeom>
          <a:gradFill rotWithShape="0">
            <a:gsLst>
              <a:gs pos="0">
                <a:srgbClr val="006B03"/>
              </a:gs>
              <a:gs pos="100000">
                <a:srgbClr val="003201"/>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أمرين مهمين</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2" name="Rectangle 9"/>
          <p:cNvSpPr txBox="1">
            <a:spLocks noChangeArrowheads="1"/>
          </p:cNvSpPr>
          <p:nvPr/>
        </p:nvSpPr>
        <p:spPr bwMode="auto">
          <a:xfrm>
            <a:off x="7072330" y="914400"/>
            <a:ext cx="2147870" cy="2819400"/>
          </a:xfrm>
          <a:prstGeom prst="rect">
            <a:avLst/>
          </a:prstGeom>
          <a:gradFill rotWithShape="0">
            <a:gsLst>
              <a:gs pos="0">
                <a:srgbClr val="800080"/>
              </a:gs>
              <a:gs pos="100000">
                <a:srgbClr val="3B003B"/>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Times" pitchFamily="-111" charset="0"/>
              </a:defRPr>
            </a:lvl6pPr>
            <a:lvl7pPr marL="914400" algn="ctr" rtl="0" fontAlgn="base">
              <a:spcBef>
                <a:spcPct val="0"/>
              </a:spcBef>
              <a:spcAft>
                <a:spcPct val="0"/>
              </a:spcAft>
              <a:defRPr sz="4400">
                <a:solidFill>
                  <a:schemeClr val="tx2"/>
                </a:solidFill>
                <a:latin typeface="Times" pitchFamily="-111" charset="0"/>
              </a:defRPr>
            </a:lvl7pPr>
            <a:lvl8pPr marL="1371600" algn="ctr" rtl="0" fontAlgn="base">
              <a:spcBef>
                <a:spcPct val="0"/>
              </a:spcBef>
              <a:spcAft>
                <a:spcPct val="0"/>
              </a:spcAft>
              <a:defRPr sz="4400">
                <a:solidFill>
                  <a:schemeClr val="tx2"/>
                </a:solidFill>
                <a:latin typeface="Times" pitchFamily="-111" charset="0"/>
              </a:defRPr>
            </a:lvl8pPr>
            <a:lvl9pPr marL="1828800" algn="ctr" rtl="0" fontAlgn="base">
              <a:spcBef>
                <a:spcPct val="0"/>
              </a:spcBef>
              <a:spcAft>
                <a:spcPct val="0"/>
              </a:spcAft>
              <a:defRPr sz="4400">
                <a:solidFill>
                  <a:schemeClr val="tx2"/>
                </a:solidFill>
                <a:latin typeface="Times" pitchFamily="-111"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هل حسبوا سنة تولي الحكم ؟</a:t>
            </a:r>
            <a:endParaRPr kumimoji="0" lang="en-US" sz="32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8" name="Rectangle 3"/>
          <p:cNvSpPr>
            <a:spLocks noChangeArrowheads="1"/>
          </p:cNvSpPr>
          <p:nvPr/>
        </p:nvSpPr>
        <p:spPr bwMode="auto">
          <a:xfrm>
            <a:off x="0" y="0"/>
            <a:ext cx="2357422" cy="5029200"/>
          </a:xfrm>
          <a:prstGeom prst="rect">
            <a:avLst/>
          </a:prstGeom>
          <a:gradFill rotWithShape="0">
            <a:gsLst>
              <a:gs pos="0">
                <a:srgbClr val="800080"/>
              </a:gs>
              <a:gs pos="100000">
                <a:srgbClr val="3B003B"/>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ما هو النظام الذي استخدموه لتحديد حكم الملك ؟</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0" name="Text Box 10"/>
          <p:cNvSpPr txBox="1">
            <a:spLocks noChangeArrowheads="1"/>
          </p:cNvSpPr>
          <p:nvPr/>
        </p:nvSpPr>
        <p:spPr bwMode="auto">
          <a:xfrm>
            <a:off x="8298269" y="73025"/>
            <a:ext cx="704039" cy="461665"/>
          </a:xfrm>
          <a:prstGeom prst="rect">
            <a:avLst/>
          </a:prstGeom>
          <a:solidFill>
            <a:srgbClr val="000000"/>
          </a:solidFill>
          <a:ln w="9525">
            <a:noFill/>
            <a:miter lim="800000"/>
            <a:headEnd/>
            <a:tailEnd/>
          </a:ln>
          <a:effectLst>
            <a:outerShdw blurRad="63500" dist="35921" dir="2700000" algn="ctr" rotWithShape="0">
              <a:srgbClr val="0604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221</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115308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3"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1+#ppt_w/2"/>
                                          </p:val>
                                        </p:tav>
                                        <p:tav tm="100000">
                                          <p:val>
                                            <p:strVal val="#ppt_x"/>
                                          </p:val>
                                        </p:tav>
                                      </p:tavLst>
                                    </p:anim>
                                    <p:anim calcmode="lin" valueType="num">
                                      <p:cBhvr additive="base">
                                        <p:cTn id="54"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3"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1+#ppt_w/2"/>
                                          </p:val>
                                        </p:tav>
                                        <p:tav tm="100000">
                                          <p:val>
                                            <p:strVal val="#ppt_x"/>
                                          </p:val>
                                        </p:tav>
                                      </p:tavLst>
                                    </p:anim>
                                    <p:anim calcmode="lin" valueType="num">
                                      <p:cBhvr additive="base">
                                        <p:cTn id="60"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3"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1+#ppt_w/2"/>
                                          </p:val>
                                        </p:tav>
                                        <p:tav tm="100000">
                                          <p:val>
                                            <p:strVal val="#ppt_x"/>
                                          </p:val>
                                        </p:tav>
                                      </p:tavLst>
                                    </p:anim>
                                    <p:anim calcmode="lin" valueType="num">
                                      <p:cBhvr additive="base">
                                        <p:cTn id="66"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6" grpId="0" animBg="1" autoUpdateAnimBg="0"/>
      <p:bldP spid="27" grpId="0" animBg="1" autoUpdateAnimBg="0"/>
      <p:bldP spid="22" grpId="0" animBg="1" autoUpdateAnimBg="0"/>
      <p:bldP spid="28"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3200" b="1" dirty="0">
                <a:solidFill>
                  <a:srgbClr val="FFFFFF"/>
                </a:solidFill>
                <a:latin typeface="Arial" panose="020B0604020202020204" pitchFamily="34" charset="0"/>
                <a:ea typeface="ＭＳ Ｐゴシック" charset="0"/>
                <a:cs typeface="Arial" panose="020B0604020202020204" pitchFamily="34" charset="0"/>
              </a:rPr>
              <a:t>    مسح العهد الجديد</a:t>
            </a:r>
            <a:r>
              <a:rPr lang="en-US" sz="3200" b="1" dirty="0">
                <a:solidFill>
                  <a:srgbClr val="FFFFFF"/>
                </a:solidFill>
                <a:latin typeface="Arial" panose="020B0604020202020204" pitchFamily="34" charset="0"/>
                <a:ea typeface="ＭＳ Ｐゴシック" charset="0"/>
                <a:cs typeface="Arial" panose="020B0604020202020204" pitchFamily="34" charset="0"/>
              </a:rPr>
              <a:t>at BibleStudyDownloads.org</a:t>
            </a:r>
            <a:endParaRPr lang="en-US" sz="11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ar-JO" sz="4000" b="1" dirty="0">
                <a:solidFill>
                  <a:srgbClr val="FFFFFF"/>
                </a:solidFill>
                <a:latin typeface="Arial" panose="020B0604020202020204" pitchFamily="34" charset="0"/>
                <a:cs typeface="Arial" panose="020B0604020202020204" pitchFamily="34" charset="0"/>
              </a:rPr>
              <a:t>أ</a:t>
            </a:r>
            <a:r>
              <a:rPr kumimoji="0" lang="ar-JO"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3069415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2819400" y="609600"/>
            <a:ext cx="8229600" cy="1143000"/>
          </a:xfrm>
        </p:spPr>
        <p:txBody>
          <a:bodyPr/>
          <a:lstStyle/>
          <a:p>
            <a:pPr algn="r"/>
            <a:r>
              <a:rPr lang="en-US">
                <a:latin typeface="Arial" charset="0"/>
                <a:ea typeface="ＭＳ Ｐゴシック" charset="0"/>
                <a:cs typeface="ＭＳ Ｐゴシック" charset="0"/>
              </a:rPr>
              <a:t>Black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62818"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2819"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2820" name="AutoShape 4"/>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2821" name="AutoShape 5"/>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2822" name="AutoShape 6"/>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2823" name="AutoShape 7"/>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nvGrpSpPr>
          <p:cNvPr id="162824" name="Group 8"/>
          <p:cNvGrpSpPr>
            <a:grpSpLocks/>
          </p:cNvGrpSpPr>
          <p:nvPr/>
        </p:nvGrpSpPr>
        <p:grpSpPr bwMode="auto">
          <a:xfrm>
            <a:off x="1412875" y="946156"/>
            <a:ext cx="3860800" cy="3332163"/>
            <a:chOff x="979" y="675"/>
            <a:chExt cx="2675" cy="2379"/>
          </a:xfrm>
        </p:grpSpPr>
        <p:sp>
          <p:nvSpPr>
            <p:cNvPr id="162835" name="Rectangle 9"/>
            <p:cNvSpPr>
              <a:spLocks noChangeArrowheads="1"/>
            </p:cNvSpPr>
            <p:nvPr/>
          </p:nvSpPr>
          <p:spPr bwMode="auto">
            <a:xfrm>
              <a:off x="3336" y="675"/>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2</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2836" name="Rectangle 10"/>
            <p:cNvSpPr>
              <a:spLocks noChangeArrowheads="1"/>
            </p:cNvSpPr>
            <p:nvPr/>
          </p:nvSpPr>
          <p:spPr bwMode="auto">
            <a:xfrm>
              <a:off x="989" y="2598"/>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3</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2837" name="Rectangle 11"/>
            <p:cNvSpPr>
              <a:spLocks noChangeArrowheads="1"/>
            </p:cNvSpPr>
            <p:nvPr/>
          </p:nvSpPr>
          <p:spPr bwMode="auto">
            <a:xfrm>
              <a:off x="3368" y="25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4</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2838" name="Rectangle 12"/>
            <p:cNvSpPr>
              <a:spLocks noChangeArrowheads="1"/>
            </p:cNvSpPr>
            <p:nvPr/>
          </p:nvSpPr>
          <p:spPr bwMode="auto">
            <a:xfrm>
              <a:off x="979" y="6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1</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grpSp>
      <p:sp>
        <p:nvSpPr>
          <p:cNvPr id="18445" name="Rectangle 13"/>
          <p:cNvSpPr>
            <a:spLocks noChangeArrowheads="1"/>
          </p:cNvSpPr>
          <p:nvPr/>
        </p:nvSpPr>
        <p:spPr bwMode="auto">
          <a:xfrm>
            <a:off x="1928794" y="3692526"/>
            <a:ext cx="2395556"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لوقا</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8446" name="Rectangle 14"/>
          <p:cNvSpPr>
            <a:spLocks noChangeArrowheads="1"/>
          </p:cNvSpPr>
          <p:nvPr/>
        </p:nvSpPr>
        <p:spPr bwMode="auto">
          <a:xfrm>
            <a:off x="1757363" y="1004889"/>
            <a:ext cx="2355850" cy="572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متى</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8447" name="Rectangle 15"/>
          <p:cNvSpPr>
            <a:spLocks noChangeArrowheads="1"/>
          </p:cNvSpPr>
          <p:nvPr/>
        </p:nvSpPr>
        <p:spPr bwMode="auto">
          <a:xfrm>
            <a:off x="5588006" y="1025526"/>
            <a:ext cx="2036763"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مرقس</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8448" name="Rectangle 16"/>
          <p:cNvSpPr>
            <a:spLocks noChangeArrowheads="1"/>
          </p:cNvSpPr>
          <p:nvPr/>
        </p:nvSpPr>
        <p:spPr bwMode="auto">
          <a:xfrm>
            <a:off x="5429256" y="3684589"/>
            <a:ext cx="2214577"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يوحنا</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62829" name="Text Box 17"/>
          <p:cNvSpPr txBox="1">
            <a:spLocks noChangeArrowheads="1"/>
          </p:cNvSpPr>
          <p:nvPr/>
        </p:nvSpPr>
        <p:spPr bwMode="auto">
          <a:xfrm>
            <a:off x="8748675" y="4076"/>
            <a:ext cx="227096" cy="361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Arial" panose="020B0604020202020204" pitchFamily="34" charset="0"/>
                <a:ea typeface="MS Gothic" charset="0"/>
                <a:cs typeface="Arial" panose="020B0604020202020204" pitchFamily="34" charset="0"/>
              </a:rPr>
              <a:t> </a:t>
            </a:r>
          </a:p>
        </p:txBody>
      </p:sp>
      <p:sp>
        <p:nvSpPr>
          <p:cNvPr id="162830" name="Text Box 18"/>
          <p:cNvSpPr txBox="1">
            <a:spLocks noChangeArrowheads="1"/>
          </p:cNvSpPr>
          <p:nvPr/>
        </p:nvSpPr>
        <p:spPr bwMode="auto">
          <a:xfrm>
            <a:off x="8764588" y="6132513"/>
            <a:ext cx="166687"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2831" name="Text Box 19"/>
          <p:cNvSpPr txBox="1">
            <a:spLocks noChangeArrowheads="1"/>
          </p:cNvSpPr>
          <p:nvPr/>
        </p:nvSpPr>
        <p:spPr bwMode="auto">
          <a:xfrm>
            <a:off x="8361805" y="6540007"/>
            <a:ext cx="291216" cy="223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16</a:t>
            </a:r>
          </a:p>
        </p:txBody>
      </p:sp>
      <p:sp>
        <p:nvSpPr>
          <p:cNvPr id="162832" name="Text Box 20"/>
          <p:cNvSpPr txBox="1">
            <a:spLocks noChangeArrowheads="1"/>
          </p:cNvSpPr>
          <p:nvPr/>
        </p:nvSpPr>
        <p:spPr bwMode="auto">
          <a:xfrm>
            <a:off x="8706433" y="6482487"/>
            <a:ext cx="262362" cy="300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90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3</a:t>
            </a:r>
          </a:p>
        </p:txBody>
      </p:sp>
      <p:sp>
        <p:nvSpPr>
          <p:cNvPr id="24" name="Title 23"/>
          <p:cNvSpPr>
            <a:spLocks noGrp="1"/>
          </p:cNvSpPr>
          <p:nvPr>
            <p:ph type="title" idx="4294967295"/>
          </p:nvPr>
        </p:nvSpPr>
        <p:spPr bwMode="auto">
          <a:xfrm>
            <a:off x="457200" y="228600"/>
            <a:ext cx="8229600" cy="6096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p>
            <a:r>
              <a:rPr lang="ar-JO" sz="2900" b="1" dirty="0">
                <a:solidFill>
                  <a:srgbClr val="FFEA18"/>
                </a:solidFill>
                <a:latin typeface="Arial" panose="020B0604020202020204" pitchFamily="34" charset="0"/>
                <a:cs typeface="Arial" panose="020B0604020202020204" pitchFamily="34" charset="0"/>
              </a:rPr>
              <a:t>تأطير الأناجيل</a:t>
            </a:r>
            <a:endParaRPr lang="en-US" dirty="0">
              <a:latin typeface="Arial" panose="020B0604020202020204" pitchFamily="34" charset="0"/>
              <a:cs typeface="Arial" panose="020B0604020202020204" pitchFamily="34" charset="0"/>
            </a:endParaRPr>
          </a:p>
        </p:txBody>
      </p:sp>
      <p:sp>
        <p:nvSpPr>
          <p:cNvPr id="25" name="TextBox 24"/>
          <p:cNvSpPr txBox="1"/>
          <p:nvPr/>
        </p:nvSpPr>
        <p:spPr>
          <a:xfrm>
            <a:off x="8459792" y="5"/>
            <a:ext cx="598111" cy="461600"/>
          </a:xfrm>
          <a:prstGeom prst="rect">
            <a:avLst/>
          </a:prstGeom>
          <a:noFill/>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51أ</a:t>
            </a:r>
            <a:endPar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18446"/>
                                        </p:tgtEl>
                                        <p:attrNameLst>
                                          <p:attrName>style.visibility</p:attrName>
                                        </p:attrNameLst>
                                      </p:cBhvr>
                                      <p:to>
                                        <p:strVal val="visible"/>
                                      </p:to>
                                    </p:set>
                                    <p:anim calcmode="lin" valueType="num">
                                      <p:cBhvr>
                                        <p:cTn id="11" dur="500" fill="hold"/>
                                        <p:tgtEl>
                                          <p:spTgt spid="18446"/>
                                        </p:tgtEl>
                                        <p:attrNameLst>
                                          <p:attrName>ppt_w</p:attrName>
                                        </p:attrNameLst>
                                      </p:cBhvr>
                                      <p:tavLst>
                                        <p:tav tm="100000">
                                          <p:val>
                                            <p:fltVal val="0"/>
                                          </p:val>
                                        </p:tav>
                                        <p:tav>
                                          <p:val>
                                            <p:strVal val="#ppt_w"/>
                                          </p:val>
                                        </p:tav>
                                      </p:tavLst>
                                    </p:anim>
                                    <p:anim calcmode="lin" valueType="num">
                                      <p:cBhvr>
                                        <p:cTn id="12" dur="500" fill="hold"/>
                                        <p:tgtEl>
                                          <p:spTgt spid="18446"/>
                                        </p:tgtEl>
                                        <p:attrNameLst>
                                          <p:attrName>ppt_h</p:attrName>
                                        </p:attrNameLst>
                                      </p:cBhvr>
                                      <p:tavLst>
                                        <p:tav tm="100000">
                                          <p:val>
                                            <p:fltVal val="0"/>
                                          </p:val>
                                        </p:tav>
                                        <p:tav>
                                          <p:val>
                                            <p:strVal val="#ppt_h"/>
                                          </p:val>
                                        </p:tav>
                                      </p:tavLst>
                                    </p:anim>
                                    <p:anim calcmode="lin" valueType="num">
                                      <p:cBhvr>
                                        <p:cTn id="13" dur="500" fill="hold"/>
                                        <p:tgtEl>
                                          <p:spTgt spid="18446"/>
                                        </p:tgtEl>
                                        <p:attrNameLst>
                                          <p:attrName>ppt_x</p:attrName>
                                        </p:attrNameLst>
                                      </p:cBhvr>
                                      <p:tavLst>
                                        <p:tav tm="100000">
                                          <p:val>
                                            <p:fltVal val="0.5"/>
                                          </p:val>
                                        </p:tav>
                                        <p:tav>
                                          <p:val>
                                            <p:strVal val="#ppt_x"/>
                                          </p:val>
                                        </p:tav>
                                      </p:tavLst>
                                    </p:anim>
                                    <p:anim calcmode="lin" valueType="num">
                                      <p:cBhvr>
                                        <p:cTn id="14" dur="500" fill="hold"/>
                                        <p:tgtEl>
                                          <p:spTgt spid="18446"/>
                                        </p:tgtEl>
                                        <p:attrNameLst>
                                          <p:attrName>ppt_y</p:attrName>
                                        </p:attrNameLst>
                                      </p:cBhvr>
                                      <p:tavLst>
                                        <p:tav tm="100000">
                                          <p:val>
                                            <p:fltVal val="0.5"/>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528" fill="hold" nodeType="clickEffect">
                                  <p:stCondLst>
                                    <p:cond delay="0"/>
                                  </p:stCondLst>
                                  <p:childTnLst>
                                    <p:set>
                                      <p:cBhvr>
                                        <p:cTn id="18" dur="1" fill="hold">
                                          <p:stCondLst>
                                            <p:cond delay="0"/>
                                          </p:stCondLst>
                                        </p:cTn>
                                        <p:tgtEl>
                                          <p:spTgt spid="18447"/>
                                        </p:tgtEl>
                                        <p:attrNameLst>
                                          <p:attrName>style.visibility</p:attrName>
                                        </p:attrNameLst>
                                      </p:cBhvr>
                                      <p:to>
                                        <p:strVal val="visible"/>
                                      </p:to>
                                    </p:set>
                                    <p:anim calcmode="lin" valueType="num">
                                      <p:cBhvr>
                                        <p:cTn id="19" dur="500" fill="hold"/>
                                        <p:tgtEl>
                                          <p:spTgt spid="18447"/>
                                        </p:tgtEl>
                                        <p:attrNameLst>
                                          <p:attrName>ppt_w</p:attrName>
                                        </p:attrNameLst>
                                      </p:cBhvr>
                                      <p:tavLst>
                                        <p:tav tm="100000">
                                          <p:val>
                                            <p:fltVal val="0"/>
                                          </p:val>
                                        </p:tav>
                                        <p:tav>
                                          <p:val>
                                            <p:strVal val="#ppt_w"/>
                                          </p:val>
                                        </p:tav>
                                      </p:tavLst>
                                    </p:anim>
                                    <p:anim calcmode="lin" valueType="num">
                                      <p:cBhvr>
                                        <p:cTn id="20" dur="500" fill="hold"/>
                                        <p:tgtEl>
                                          <p:spTgt spid="18447"/>
                                        </p:tgtEl>
                                        <p:attrNameLst>
                                          <p:attrName>ppt_h</p:attrName>
                                        </p:attrNameLst>
                                      </p:cBhvr>
                                      <p:tavLst>
                                        <p:tav tm="100000">
                                          <p:val>
                                            <p:fltVal val="0"/>
                                          </p:val>
                                        </p:tav>
                                        <p:tav>
                                          <p:val>
                                            <p:strVal val="#ppt_h"/>
                                          </p:val>
                                        </p:tav>
                                      </p:tavLst>
                                    </p:anim>
                                    <p:anim calcmode="lin" valueType="num">
                                      <p:cBhvr>
                                        <p:cTn id="21" dur="500" fill="hold"/>
                                        <p:tgtEl>
                                          <p:spTgt spid="18447"/>
                                        </p:tgtEl>
                                        <p:attrNameLst>
                                          <p:attrName>ppt_x</p:attrName>
                                        </p:attrNameLst>
                                      </p:cBhvr>
                                      <p:tavLst>
                                        <p:tav tm="100000">
                                          <p:val>
                                            <p:fltVal val="0.5"/>
                                          </p:val>
                                        </p:tav>
                                        <p:tav>
                                          <p:val>
                                            <p:strVal val="#ppt_x"/>
                                          </p:val>
                                        </p:tav>
                                      </p:tavLst>
                                    </p:anim>
                                    <p:anim calcmode="lin" valueType="num">
                                      <p:cBhvr>
                                        <p:cTn id="22" dur="500" fill="hold"/>
                                        <p:tgtEl>
                                          <p:spTgt spid="18447"/>
                                        </p:tgtEl>
                                        <p:attrNameLst>
                                          <p:attrName>ppt_y</p:attrName>
                                        </p:attrNameLst>
                                      </p:cBhvr>
                                      <p:tavLst>
                                        <p:tav tm="100000">
                                          <p:val>
                                            <p:fltVal val="0.5"/>
                                          </p:val>
                                        </p:tav>
                                        <p:tav>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528" fill="hold" nodeType="clickEffect">
                                  <p:stCondLst>
                                    <p:cond delay="0"/>
                                  </p:stCondLst>
                                  <p:childTnLst>
                                    <p:set>
                                      <p:cBhvr>
                                        <p:cTn id="26" dur="1" fill="hold">
                                          <p:stCondLst>
                                            <p:cond delay="0"/>
                                          </p:stCondLst>
                                        </p:cTn>
                                        <p:tgtEl>
                                          <p:spTgt spid="18445"/>
                                        </p:tgtEl>
                                        <p:attrNameLst>
                                          <p:attrName>style.visibility</p:attrName>
                                        </p:attrNameLst>
                                      </p:cBhvr>
                                      <p:to>
                                        <p:strVal val="visible"/>
                                      </p:to>
                                    </p:set>
                                    <p:anim calcmode="lin" valueType="num">
                                      <p:cBhvr>
                                        <p:cTn id="27" dur="500" fill="hold"/>
                                        <p:tgtEl>
                                          <p:spTgt spid="18445"/>
                                        </p:tgtEl>
                                        <p:attrNameLst>
                                          <p:attrName>ppt_w</p:attrName>
                                        </p:attrNameLst>
                                      </p:cBhvr>
                                      <p:tavLst>
                                        <p:tav tm="100000">
                                          <p:val>
                                            <p:fltVal val="0"/>
                                          </p:val>
                                        </p:tav>
                                        <p:tav>
                                          <p:val>
                                            <p:strVal val="#ppt_w"/>
                                          </p:val>
                                        </p:tav>
                                      </p:tavLst>
                                    </p:anim>
                                    <p:anim calcmode="lin" valueType="num">
                                      <p:cBhvr>
                                        <p:cTn id="28" dur="500" fill="hold"/>
                                        <p:tgtEl>
                                          <p:spTgt spid="18445"/>
                                        </p:tgtEl>
                                        <p:attrNameLst>
                                          <p:attrName>ppt_h</p:attrName>
                                        </p:attrNameLst>
                                      </p:cBhvr>
                                      <p:tavLst>
                                        <p:tav tm="100000">
                                          <p:val>
                                            <p:fltVal val="0"/>
                                          </p:val>
                                        </p:tav>
                                        <p:tav>
                                          <p:val>
                                            <p:strVal val="#ppt_h"/>
                                          </p:val>
                                        </p:tav>
                                      </p:tavLst>
                                    </p:anim>
                                    <p:anim calcmode="lin" valueType="num">
                                      <p:cBhvr>
                                        <p:cTn id="29" dur="500" fill="hold"/>
                                        <p:tgtEl>
                                          <p:spTgt spid="18445"/>
                                        </p:tgtEl>
                                        <p:attrNameLst>
                                          <p:attrName>ppt_x</p:attrName>
                                        </p:attrNameLst>
                                      </p:cBhvr>
                                      <p:tavLst>
                                        <p:tav tm="100000">
                                          <p:val>
                                            <p:fltVal val="0.5"/>
                                          </p:val>
                                        </p:tav>
                                        <p:tav>
                                          <p:val>
                                            <p:strVal val="#ppt_x"/>
                                          </p:val>
                                        </p:tav>
                                      </p:tavLst>
                                    </p:anim>
                                    <p:anim calcmode="lin" valueType="num">
                                      <p:cBhvr>
                                        <p:cTn id="30" dur="500" fill="hold"/>
                                        <p:tgtEl>
                                          <p:spTgt spid="18445"/>
                                        </p:tgtEl>
                                        <p:attrNameLst>
                                          <p:attrName>ppt_y</p:attrName>
                                        </p:attrNameLst>
                                      </p:cBhvr>
                                      <p:tavLst>
                                        <p:tav tm="100000">
                                          <p:val>
                                            <p:fltVal val="0.5"/>
                                          </p:val>
                                        </p:tav>
                                        <p:tav>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528" fill="hold" nodeType="clickEffect">
                                  <p:stCondLst>
                                    <p:cond delay="0"/>
                                  </p:stCondLst>
                                  <p:childTnLst>
                                    <p:set>
                                      <p:cBhvr>
                                        <p:cTn id="34" dur="1" fill="hold">
                                          <p:stCondLst>
                                            <p:cond delay="0"/>
                                          </p:stCondLst>
                                        </p:cTn>
                                        <p:tgtEl>
                                          <p:spTgt spid="18448"/>
                                        </p:tgtEl>
                                        <p:attrNameLst>
                                          <p:attrName>style.visibility</p:attrName>
                                        </p:attrNameLst>
                                      </p:cBhvr>
                                      <p:to>
                                        <p:strVal val="visible"/>
                                      </p:to>
                                    </p:set>
                                    <p:anim calcmode="lin" valueType="num">
                                      <p:cBhvr>
                                        <p:cTn id="35" dur="500" fill="hold"/>
                                        <p:tgtEl>
                                          <p:spTgt spid="18448"/>
                                        </p:tgtEl>
                                        <p:attrNameLst>
                                          <p:attrName>ppt_w</p:attrName>
                                        </p:attrNameLst>
                                      </p:cBhvr>
                                      <p:tavLst>
                                        <p:tav tm="100000">
                                          <p:val>
                                            <p:fltVal val="0"/>
                                          </p:val>
                                        </p:tav>
                                        <p:tav>
                                          <p:val>
                                            <p:strVal val="#ppt_w"/>
                                          </p:val>
                                        </p:tav>
                                      </p:tavLst>
                                    </p:anim>
                                    <p:anim calcmode="lin" valueType="num">
                                      <p:cBhvr>
                                        <p:cTn id="36" dur="500" fill="hold"/>
                                        <p:tgtEl>
                                          <p:spTgt spid="18448"/>
                                        </p:tgtEl>
                                        <p:attrNameLst>
                                          <p:attrName>ppt_h</p:attrName>
                                        </p:attrNameLst>
                                      </p:cBhvr>
                                      <p:tavLst>
                                        <p:tav tm="100000">
                                          <p:val>
                                            <p:fltVal val="0"/>
                                          </p:val>
                                        </p:tav>
                                        <p:tav>
                                          <p:val>
                                            <p:strVal val="#ppt_h"/>
                                          </p:val>
                                        </p:tav>
                                      </p:tavLst>
                                    </p:anim>
                                    <p:anim calcmode="lin" valueType="num">
                                      <p:cBhvr>
                                        <p:cTn id="37" dur="500" fill="hold"/>
                                        <p:tgtEl>
                                          <p:spTgt spid="18448"/>
                                        </p:tgtEl>
                                        <p:attrNameLst>
                                          <p:attrName>ppt_x</p:attrName>
                                        </p:attrNameLst>
                                      </p:cBhvr>
                                      <p:tavLst>
                                        <p:tav tm="100000">
                                          <p:val>
                                            <p:fltVal val="0.5"/>
                                          </p:val>
                                        </p:tav>
                                        <p:tav>
                                          <p:val>
                                            <p:strVal val="#ppt_x"/>
                                          </p:val>
                                        </p:tav>
                                      </p:tavLst>
                                    </p:anim>
                                    <p:anim calcmode="lin" valueType="num">
                                      <p:cBhvr>
                                        <p:cTn id="38" dur="500" fill="hold"/>
                                        <p:tgtEl>
                                          <p:spTgt spid="18448"/>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64866"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4867"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4868" name="AutoShape 4"/>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4869" name="AutoShape 5"/>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4870" name="AutoShape 6"/>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4871" name="AutoShape 7"/>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nvGrpSpPr>
          <p:cNvPr id="164872" name="Group 8"/>
          <p:cNvGrpSpPr>
            <a:grpSpLocks/>
          </p:cNvGrpSpPr>
          <p:nvPr/>
        </p:nvGrpSpPr>
        <p:grpSpPr bwMode="auto">
          <a:xfrm>
            <a:off x="1412875" y="946156"/>
            <a:ext cx="3860800" cy="3332163"/>
            <a:chOff x="979" y="675"/>
            <a:chExt cx="2675" cy="2379"/>
          </a:xfrm>
        </p:grpSpPr>
        <p:sp>
          <p:nvSpPr>
            <p:cNvPr id="164908" name="Rectangle 9"/>
            <p:cNvSpPr>
              <a:spLocks noChangeArrowheads="1"/>
            </p:cNvSpPr>
            <p:nvPr/>
          </p:nvSpPr>
          <p:spPr bwMode="auto">
            <a:xfrm>
              <a:off x="3336" y="675"/>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2</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4909" name="Rectangle 10"/>
            <p:cNvSpPr>
              <a:spLocks noChangeArrowheads="1"/>
            </p:cNvSpPr>
            <p:nvPr/>
          </p:nvSpPr>
          <p:spPr bwMode="auto">
            <a:xfrm>
              <a:off x="989" y="2598"/>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3</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4910" name="Rectangle 11"/>
            <p:cNvSpPr>
              <a:spLocks noChangeArrowheads="1"/>
            </p:cNvSpPr>
            <p:nvPr/>
          </p:nvSpPr>
          <p:spPr bwMode="auto">
            <a:xfrm>
              <a:off x="3368" y="25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4</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4911" name="Rectangle 12"/>
            <p:cNvSpPr>
              <a:spLocks noChangeArrowheads="1"/>
            </p:cNvSpPr>
            <p:nvPr/>
          </p:nvSpPr>
          <p:spPr bwMode="auto">
            <a:xfrm>
              <a:off x="979" y="6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1</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grpSp>
      <p:sp>
        <p:nvSpPr>
          <p:cNvPr id="164873" name="Rectangle 13"/>
          <p:cNvSpPr>
            <a:spLocks noChangeArrowheads="1"/>
          </p:cNvSpPr>
          <p:nvPr/>
        </p:nvSpPr>
        <p:spPr bwMode="auto">
          <a:xfrm>
            <a:off x="2287588" y="3692526"/>
            <a:ext cx="2036762"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لوقا</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64874" name="Rectangle 14"/>
          <p:cNvSpPr>
            <a:spLocks noChangeArrowheads="1"/>
          </p:cNvSpPr>
          <p:nvPr/>
        </p:nvSpPr>
        <p:spPr bwMode="auto">
          <a:xfrm>
            <a:off x="1757363" y="1004889"/>
            <a:ext cx="2355850"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متى</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64875" name="Rectangle 15"/>
          <p:cNvSpPr>
            <a:spLocks noChangeArrowheads="1"/>
          </p:cNvSpPr>
          <p:nvPr/>
        </p:nvSpPr>
        <p:spPr bwMode="auto">
          <a:xfrm>
            <a:off x="5588006" y="1025526"/>
            <a:ext cx="2036763"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مرقس</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64876" name="Rectangle 16"/>
          <p:cNvSpPr>
            <a:spLocks noChangeArrowheads="1"/>
          </p:cNvSpPr>
          <p:nvPr/>
        </p:nvSpPr>
        <p:spPr bwMode="auto">
          <a:xfrm>
            <a:off x="5756278" y="3684589"/>
            <a:ext cx="1863725"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يوحنا</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grpSp>
        <p:nvGrpSpPr>
          <p:cNvPr id="3" name="Group 17"/>
          <p:cNvGrpSpPr>
            <a:grpSpLocks/>
          </p:cNvGrpSpPr>
          <p:nvPr/>
        </p:nvGrpSpPr>
        <p:grpSpPr bwMode="auto">
          <a:xfrm>
            <a:off x="1642485" y="1560513"/>
            <a:ext cx="2283404" cy="1181100"/>
            <a:chOff x="1138" y="1114"/>
            <a:chExt cx="1582" cy="843"/>
          </a:xfrm>
        </p:grpSpPr>
        <p:grpSp>
          <p:nvGrpSpPr>
            <p:cNvPr id="164903" name="Group 18"/>
            <p:cNvGrpSpPr>
              <a:grpSpLocks/>
            </p:cNvGrpSpPr>
            <p:nvPr/>
          </p:nvGrpSpPr>
          <p:grpSpPr bwMode="auto">
            <a:xfrm>
              <a:off x="1145" y="1530"/>
              <a:ext cx="617" cy="427"/>
              <a:chOff x="1145" y="1530"/>
              <a:chExt cx="617" cy="427"/>
            </a:xfrm>
          </p:grpSpPr>
          <p:sp>
            <p:nvSpPr>
              <p:cNvPr id="164906" name="Rectangle 20"/>
              <p:cNvSpPr>
                <a:spLocks noChangeArrowheads="1"/>
              </p:cNvSpPr>
              <p:nvPr/>
            </p:nvSpPr>
            <p:spPr bwMode="auto">
              <a:xfrm>
                <a:off x="1145" y="1530"/>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4907" name="Rectangle 21"/>
              <p:cNvSpPr>
                <a:spLocks noChangeArrowheads="1"/>
              </p:cNvSpPr>
              <p:nvPr/>
            </p:nvSpPr>
            <p:spPr bwMode="auto">
              <a:xfrm>
                <a:off x="1145" y="1834"/>
                <a:ext cx="617"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sp>
          <p:nvSpPr>
            <p:cNvPr id="164904" name="Rectangle 22"/>
            <p:cNvSpPr>
              <a:spLocks noChangeArrowheads="1"/>
            </p:cNvSpPr>
            <p:nvPr/>
          </p:nvSpPr>
          <p:spPr bwMode="auto">
            <a:xfrm>
              <a:off x="1138" y="1114"/>
              <a:ext cx="1582" cy="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إلى اليهود</a:t>
              </a:r>
              <a:endParaRPr kumimoji="0" lang="en-GB"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grpSp>
      <p:grpSp>
        <p:nvGrpSpPr>
          <p:cNvPr id="5" name="Group 23"/>
          <p:cNvGrpSpPr>
            <a:grpSpLocks/>
          </p:cNvGrpSpPr>
          <p:nvPr/>
        </p:nvGrpSpPr>
        <p:grpSpPr bwMode="auto">
          <a:xfrm>
            <a:off x="5070481" y="1570044"/>
            <a:ext cx="2595563" cy="1182687"/>
            <a:chOff x="3513" y="1121"/>
            <a:chExt cx="1799" cy="844"/>
          </a:xfrm>
        </p:grpSpPr>
        <p:grpSp>
          <p:nvGrpSpPr>
            <p:cNvPr id="164898" name="Group 24"/>
            <p:cNvGrpSpPr>
              <a:grpSpLocks/>
            </p:cNvGrpSpPr>
            <p:nvPr/>
          </p:nvGrpSpPr>
          <p:grpSpPr bwMode="auto">
            <a:xfrm>
              <a:off x="3513" y="1538"/>
              <a:ext cx="617" cy="427"/>
              <a:chOff x="3513" y="1538"/>
              <a:chExt cx="617" cy="427"/>
            </a:xfrm>
          </p:grpSpPr>
          <p:sp>
            <p:nvSpPr>
              <p:cNvPr id="164901" name="Rectangle 26"/>
              <p:cNvSpPr>
                <a:spLocks noChangeArrowheads="1"/>
              </p:cNvSpPr>
              <p:nvPr/>
            </p:nvSpPr>
            <p:spPr bwMode="auto">
              <a:xfrm>
                <a:off x="3513" y="1538"/>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4902" name="Rectangle 27"/>
              <p:cNvSpPr>
                <a:spLocks noChangeArrowheads="1"/>
              </p:cNvSpPr>
              <p:nvPr/>
            </p:nvSpPr>
            <p:spPr bwMode="auto">
              <a:xfrm>
                <a:off x="3513" y="1842"/>
                <a:ext cx="617"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sp>
          <p:nvSpPr>
            <p:cNvPr id="164899" name="Rectangle 28"/>
            <p:cNvSpPr>
              <a:spLocks noChangeArrowheads="1"/>
            </p:cNvSpPr>
            <p:nvPr/>
          </p:nvSpPr>
          <p:spPr bwMode="auto">
            <a:xfrm>
              <a:off x="3613" y="1121"/>
              <a:ext cx="1699" cy="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إلى الرومان</a:t>
              </a:r>
              <a:endParaRPr kumimoji="0" lang="en-GB"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grpSp>
      <p:grpSp>
        <p:nvGrpSpPr>
          <p:cNvPr id="7" name="Group 29"/>
          <p:cNvGrpSpPr>
            <a:grpSpLocks/>
          </p:cNvGrpSpPr>
          <p:nvPr/>
        </p:nvGrpSpPr>
        <p:grpSpPr bwMode="auto">
          <a:xfrm>
            <a:off x="1357155" y="4237044"/>
            <a:ext cx="2871948" cy="1182687"/>
            <a:chOff x="941" y="3025"/>
            <a:chExt cx="1989" cy="844"/>
          </a:xfrm>
        </p:grpSpPr>
        <p:grpSp>
          <p:nvGrpSpPr>
            <p:cNvPr id="164893" name="Group 30"/>
            <p:cNvGrpSpPr>
              <a:grpSpLocks/>
            </p:cNvGrpSpPr>
            <p:nvPr/>
          </p:nvGrpSpPr>
          <p:grpSpPr bwMode="auto">
            <a:xfrm>
              <a:off x="1161" y="3442"/>
              <a:ext cx="617" cy="427"/>
              <a:chOff x="1161" y="3442"/>
              <a:chExt cx="617" cy="427"/>
            </a:xfrm>
          </p:grpSpPr>
          <p:sp>
            <p:nvSpPr>
              <p:cNvPr id="164896" name="Rectangle 32"/>
              <p:cNvSpPr>
                <a:spLocks noChangeArrowheads="1"/>
              </p:cNvSpPr>
              <p:nvPr/>
            </p:nvSpPr>
            <p:spPr bwMode="auto">
              <a:xfrm>
                <a:off x="1161" y="3442"/>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4897" name="Rectangle 33"/>
              <p:cNvSpPr>
                <a:spLocks noChangeArrowheads="1"/>
              </p:cNvSpPr>
              <p:nvPr/>
            </p:nvSpPr>
            <p:spPr bwMode="auto">
              <a:xfrm>
                <a:off x="1161" y="3746"/>
                <a:ext cx="617"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sp>
          <p:nvSpPr>
            <p:cNvPr id="164894" name="Rectangle 34"/>
            <p:cNvSpPr>
              <a:spLocks noChangeArrowheads="1"/>
            </p:cNvSpPr>
            <p:nvPr/>
          </p:nvSpPr>
          <p:spPr bwMode="auto">
            <a:xfrm>
              <a:off x="941" y="3025"/>
              <a:ext cx="1989" cy="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إلى اليونانيين</a:t>
              </a:r>
              <a:endParaRPr kumimoji="0" lang="en-GB"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grpSp>
      <p:grpSp>
        <p:nvGrpSpPr>
          <p:cNvPr id="9" name="Group 48"/>
          <p:cNvGrpSpPr>
            <a:grpSpLocks/>
          </p:cNvGrpSpPr>
          <p:nvPr/>
        </p:nvGrpSpPr>
        <p:grpSpPr bwMode="auto">
          <a:xfrm>
            <a:off x="4848225" y="4241803"/>
            <a:ext cx="3187700" cy="1177925"/>
            <a:chOff x="3359" y="3028"/>
            <a:chExt cx="2209" cy="841"/>
          </a:xfrm>
        </p:grpSpPr>
        <p:grpSp>
          <p:nvGrpSpPr>
            <p:cNvPr id="164888" name="Group 36"/>
            <p:cNvGrpSpPr>
              <a:grpSpLocks/>
            </p:cNvGrpSpPr>
            <p:nvPr/>
          </p:nvGrpSpPr>
          <p:grpSpPr bwMode="auto">
            <a:xfrm>
              <a:off x="3359" y="3442"/>
              <a:ext cx="710" cy="427"/>
              <a:chOff x="3473" y="3442"/>
              <a:chExt cx="617" cy="427"/>
            </a:xfrm>
          </p:grpSpPr>
          <p:sp>
            <p:nvSpPr>
              <p:cNvPr id="164891" name="Rectangle 38"/>
              <p:cNvSpPr>
                <a:spLocks noChangeArrowheads="1"/>
              </p:cNvSpPr>
              <p:nvPr/>
            </p:nvSpPr>
            <p:spPr bwMode="auto">
              <a:xfrm>
                <a:off x="3473" y="3442"/>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4892" name="Rectangle 39"/>
              <p:cNvSpPr>
                <a:spLocks noChangeArrowheads="1"/>
              </p:cNvSpPr>
              <p:nvPr/>
            </p:nvSpPr>
            <p:spPr bwMode="auto">
              <a:xfrm>
                <a:off x="3473" y="3746"/>
                <a:ext cx="617"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sp>
          <p:nvSpPr>
            <p:cNvPr id="164889" name="Rectangle 40"/>
            <p:cNvSpPr>
              <a:spLocks noChangeArrowheads="1"/>
            </p:cNvSpPr>
            <p:nvPr/>
          </p:nvSpPr>
          <p:spPr bwMode="auto">
            <a:xfrm>
              <a:off x="3792" y="3028"/>
              <a:ext cx="1776" cy="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إلى الكنيسة</a:t>
              </a:r>
              <a:endParaRPr kumimoji="0" lang="en-GB"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grpSp>
      <p:sp>
        <p:nvSpPr>
          <p:cNvPr id="164881" name="Text Box 41"/>
          <p:cNvSpPr txBox="1">
            <a:spLocks noChangeArrowheads="1"/>
          </p:cNvSpPr>
          <p:nvPr/>
        </p:nvSpPr>
        <p:spPr bwMode="auto">
          <a:xfrm>
            <a:off x="8748675" y="4076"/>
            <a:ext cx="227096" cy="361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Arial" panose="020B0604020202020204" pitchFamily="34" charset="0"/>
                <a:ea typeface="MS Gothic" charset="0"/>
                <a:cs typeface="Arial" panose="020B0604020202020204" pitchFamily="34" charset="0"/>
              </a:rPr>
              <a:t> </a:t>
            </a:r>
          </a:p>
        </p:txBody>
      </p:sp>
      <p:sp>
        <p:nvSpPr>
          <p:cNvPr id="164882" name="Text Box 42"/>
          <p:cNvSpPr txBox="1">
            <a:spLocks noChangeArrowheads="1"/>
          </p:cNvSpPr>
          <p:nvPr/>
        </p:nvSpPr>
        <p:spPr bwMode="auto">
          <a:xfrm>
            <a:off x="8020051" y="6538914"/>
            <a:ext cx="1666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4883" name="Text Box 43"/>
          <p:cNvSpPr txBox="1">
            <a:spLocks noChangeArrowheads="1"/>
          </p:cNvSpPr>
          <p:nvPr/>
        </p:nvSpPr>
        <p:spPr bwMode="auto">
          <a:xfrm>
            <a:off x="8651875" y="6124581"/>
            <a:ext cx="166688"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4884" name="Text Box 44"/>
          <p:cNvSpPr txBox="1">
            <a:spLocks noChangeArrowheads="1"/>
          </p:cNvSpPr>
          <p:nvPr/>
        </p:nvSpPr>
        <p:spPr bwMode="auto">
          <a:xfrm>
            <a:off x="8361808" y="6540007"/>
            <a:ext cx="291216" cy="223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17</a:t>
            </a:r>
          </a:p>
        </p:txBody>
      </p:sp>
      <p:sp>
        <p:nvSpPr>
          <p:cNvPr id="164885" name="Text Box 45"/>
          <p:cNvSpPr txBox="1">
            <a:spLocks noChangeArrowheads="1"/>
          </p:cNvSpPr>
          <p:nvPr/>
        </p:nvSpPr>
        <p:spPr bwMode="auto">
          <a:xfrm>
            <a:off x="8698495" y="6482487"/>
            <a:ext cx="262362" cy="300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90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4</a:t>
            </a:r>
          </a:p>
        </p:txBody>
      </p:sp>
      <p:sp>
        <p:nvSpPr>
          <p:cNvPr id="48" name="Title 47"/>
          <p:cNvSpPr>
            <a:spLocks noGrp="1"/>
          </p:cNvSpPr>
          <p:nvPr>
            <p:ph type="title" idx="4294967295"/>
          </p:nvPr>
        </p:nvSpPr>
        <p:spPr bwMode="auto">
          <a:xfrm>
            <a:off x="457200" y="228600"/>
            <a:ext cx="8077200" cy="6096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p>
            <a:r>
              <a:rPr lang="ar-JO" sz="2900" b="1" dirty="0">
                <a:solidFill>
                  <a:srgbClr val="FFEA18"/>
                </a:solidFill>
                <a:latin typeface="Arial" panose="020B0604020202020204" pitchFamily="34" charset="0"/>
                <a:cs typeface="Arial" panose="020B0604020202020204" pitchFamily="34" charset="0"/>
              </a:rPr>
              <a:t>جمهور الأناجيل</a:t>
            </a:r>
            <a:endParaRPr lang="en-US" dirty="0">
              <a:latin typeface="Arial" panose="020B0604020202020204" pitchFamily="34" charset="0"/>
              <a:cs typeface="Arial" panose="020B0604020202020204" pitchFamily="34" charset="0"/>
            </a:endParaRPr>
          </a:p>
        </p:txBody>
      </p:sp>
      <p:sp>
        <p:nvSpPr>
          <p:cNvPr id="50" name="TextBox 49"/>
          <p:cNvSpPr txBox="1"/>
          <p:nvPr/>
        </p:nvSpPr>
        <p:spPr>
          <a:xfrm>
            <a:off x="8459792" y="5"/>
            <a:ext cx="598111" cy="461600"/>
          </a:xfrm>
          <a:prstGeom prst="rect">
            <a:avLst/>
          </a:prstGeom>
          <a:noFill/>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51أ</a:t>
            </a:r>
            <a:endPar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lt">
                                    <p:tmPct val="0"/>
                                  </p:iterate>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100000">
                                          <p:val>
                                            <p:fltVal val="0"/>
                                          </p:val>
                                        </p:tav>
                                        <p:tav>
                                          <p:val>
                                            <p:strVal val="#ppt_w"/>
                                          </p:val>
                                        </p:tav>
                                      </p:tavLst>
                                    </p:anim>
                                    <p:anim calcmode="lin" valueType="num">
                                      <p:cBhvr>
                                        <p:cTn id="13" dur="500" fill="hold"/>
                                        <p:tgtEl>
                                          <p:spTgt spid="3"/>
                                        </p:tgtEl>
                                        <p:attrNameLst>
                                          <p:attrName>ppt_h</p:attrName>
                                        </p:attrNameLst>
                                      </p:cBhvr>
                                      <p:tavLst>
                                        <p:tav tm="100000">
                                          <p:val>
                                            <p:fltVal val="0"/>
                                          </p:val>
                                        </p:tav>
                                        <p:tav>
                                          <p:val>
                                            <p:strVal val="#ppt_h"/>
                                          </p:val>
                                        </p:tav>
                                      </p:tavLst>
                                    </p:anim>
                                    <p:anim calcmode="lin" valueType="num">
                                      <p:cBhvr>
                                        <p:cTn id="14" dur="500" fill="hold"/>
                                        <p:tgtEl>
                                          <p:spTgt spid="3"/>
                                        </p:tgtEl>
                                        <p:attrNameLst>
                                          <p:attrName>ppt_x</p:attrName>
                                        </p:attrNameLst>
                                      </p:cBhvr>
                                      <p:tavLst>
                                        <p:tav tm="100000">
                                          <p:val>
                                            <p:fltVal val="0.5"/>
                                          </p:val>
                                        </p:tav>
                                        <p:tav>
                                          <p:val>
                                            <p:strVal val="#ppt_x"/>
                                          </p:val>
                                        </p:tav>
                                      </p:tavLst>
                                    </p:anim>
                                    <p:anim calcmode="lin" valueType="num">
                                      <p:cBhvr>
                                        <p:cTn id="15" dur="500" fill="hold"/>
                                        <p:tgtEl>
                                          <p:spTgt spid="3"/>
                                        </p:tgtEl>
                                        <p:attrNameLst>
                                          <p:attrName>ppt_y</p:attrName>
                                        </p:attrNameLst>
                                      </p:cBhvr>
                                      <p:tavLst>
                                        <p:tav tm="100000">
                                          <p:val>
                                            <p:fltVal val="0.5"/>
                                          </p:val>
                                        </p:tav>
                                        <p:tav>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100000">
                                          <p:val>
                                            <p:fltVal val="0"/>
                                          </p:val>
                                        </p:tav>
                                        <p:tav>
                                          <p:val>
                                            <p:strVal val="#ppt_w"/>
                                          </p:val>
                                        </p:tav>
                                      </p:tavLst>
                                    </p:anim>
                                    <p:anim calcmode="lin" valueType="num">
                                      <p:cBhvr>
                                        <p:cTn id="21" dur="500" fill="hold"/>
                                        <p:tgtEl>
                                          <p:spTgt spid="5"/>
                                        </p:tgtEl>
                                        <p:attrNameLst>
                                          <p:attrName>ppt_h</p:attrName>
                                        </p:attrNameLst>
                                      </p:cBhvr>
                                      <p:tavLst>
                                        <p:tav tm="100000">
                                          <p:val>
                                            <p:fltVal val="0"/>
                                          </p:val>
                                        </p:tav>
                                        <p:tav>
                                          <p:val>
                                            <p:strVal val="#ppt_h"/>
                                          </p:val>
                                        </p:tav>
                                      </p:tavLst>
                                    </p:anim>
                                    <p:anim calcmode="lin" valueType="num">
                                      <p:cBhvr>
                                        <p:cTn id="22" dur="500" fill="hold"/>
                                        <p:tgtEl>
                                          <p:spTgt spid="5"/>
                                        </p:tgtEl>
                                        <p:attrNameLst>
                                          <p:attrName>ppt_x</p:attrName>
                                        </p:attrNameLst>
                                      </p:cBhvr>
                                      <p:tavLst>
                                        <p:tav tm="100000">
                                          <p:val>
                                            <p:fltVal val="0.5"/>
                                          </p:val>
                                        </p:tav>
                                        <p:tav>
                                          <p:val>
                                            <p:strVal val="#ppt_x"/>
                                          </p:val>
                                        </p:tav>
                                      </p:tavLst>
                                    </p:anim>
                                    <p:anim calcmode="lin" valueType="num">
                                      <p:cBhvr>
                                        <p:cTn id="23"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100000">
                                          <p:val>
                                            <p:fltVal val="0"/>
                                          </p:val>
                                        </p:tav>
                                        <p:tav>
                                          <p:val>
                                            <p:strVal val="#ppt_w"/>
                                          </p:val>
                                        </p:tav>
                                      </p:tavLst>
                                    </p:anim>
                                    <p:anim calcmode="lin" valueType="num">
                                      <p:cBhvr>
                                        <p:cTn id="29" dur="500" fill="hold"/>
                                        <p:tgtEl>
                                          <p:spTgt spid="7"/>
                                        </p:tgtEl>
                                        <p:attrNameLst>
                                          <p:attrName>ppt_h</p:attrName>
                                        </p:attrNameLst>
                                      </p:cBhvr>
                                      <p:tavLst>
                                        <p:tav tm="100000">
                                          <p:val>
                                            <p:fltVal val="0"/>
                                          </p:val>
                                        </p:tav>
                                        <p:tav>
                                          <p:val>
                                            <p:strVal val="#ppt_h"/>
                                          </p:val>
                                        </p:tav>
                                      </p:tavLst>
                                    </p:anim>
                                    <p:anim calcmode="lin" valueType="num">
                                      <p:cBhvr>
                                        <p:cTn id="30" dur="500" fill="hold"/>
                                        <p:tgtEl>
                                          <p:spTgt spid="7"/>
                                        </p:tgtEl>
                                        <p:attrNameLst>
                                          <p:attrName>ppt_x</p:attrName>
                                        </p:attrNameLst>
                                      </p:cBhvr>
                                      <p:tavLst>
                                        <p:tav tm="100000">
                                          <p:val>
                                            <p:fltVal val="0.5"/>
                                          </p:val>
                                        </p:tav>
                                        <p:tav>
                                          <p:val>
                                            <p:strVal val="#ppt_x"/>
                                          </p:val>
                                        </p:tav>
                                      </p:tavLst>
                                    </p:anim>
                                    <p:anim calcmode="lin" valueType="num">
                                      <p:cBhvr>
                                        <p:cTn id="31" dur="500" fill="hold"/>
                                        <p:tgtEl>
                                          <p:spTgt spid="7"/>
                                        </p:tgtEl>
                                        <p:attrNameLst>
                                          <p:attrName>ppt_y</p:attrName>
                                        </p:attrNameLst>
                                      </p:cBhvr>
                                      <p:tavLst>
                                        <p:tav tm="100000">
                                          <p:val>
                                            <p:fltVal val="0.5"/>
                                          </p:val>
                                        </p:tav>
                                        <p:tav>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AutoShape 1"/>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pic>
        <p:nvPicPr>
          <p:cNvPr id="16691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66915" name="Rectangle 3"/>
          <p:cNvSpPr>
            <a:spLocks noChangeArrowheads="1"/>
          </p:cNvSpPr>
          <p:nvPr/>
        </p:nvSpPr>
        <p:spPr bwMode="auto">
          <a:xfrm>
            <a:off x="153988" y="6554788"/>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16" name="Rectangle 4"/>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17" name="AutoShape 5"/>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18" name="AutoShape 6"/>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19" name="AutoShape 7"/>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nvGrpSpPr>
          <p:cNvPr id="166920" name="Group 8"/>
          <p:cNvGrpSpPr>
            <a:grpSpLocks/>
          </p:cNvGrpSpPr>
          <p:nvPr/>
        </p:nvGrpSpPr>
        <p:grpSpPr bwMode="auto">
          <a:xfrm>
            <a:off x="1412875" y="946156"/>
            <a:ext cx="3860800" cy="3332163"/>
            <a:chOff x="979" y="675"/>
            <a:chExt cx="2675" cy="2379"/>
          </a:xfrm>
        </p:grpSpPr>
        <p:sp>
          <p:nvSpPr>
            <p:cNvPr id="166973" name="Rectangle 9"/>
            <p:cNvSpPr>
              <a:spLocks noChangeArrowheads="1"/>
            </p:cNvSpPr>
            <p:nvPr/>
          </p:nvSpPr>
          <p:spPr bwMode="auto">
            <a:xfrm>
              <a:off x="3336" y="675"/>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2</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6974" name="Rectangle 10"/>
            <p:cNvSpPr>
              <a:spLocks noChangeArrowheads="1"/>
            </p:cNvSpPr>
            <p:nvPr/>
          </p:nvSpPr>
          <p:spPr bwMode="auto">
            <a:xfrm>
              <a:off x="989" y="2598"/>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3</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6975" name="Rectangle 11"/>
            <p:cNvSpPr>
              <a:spLocks noChangeArrowheads="1"/>
            </p:cNvSpPr>
            <p:nvPr/>
          </p:nvSpPr>
          <p:spPr bwMode="auto">
            <a:xfrm>
              <a:off x="3368" y="25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3600" b="1" i="0" u="none" strike="noStrike" kern="1200" cap="none" spc="0" normalizeH="0" baseline="0" noProof="0">
                  <a:ln>
                    <a:noFill/>
                  </a:ln>
                  <a:solidFill>
                    <a:srgbClr val="FAFD00"/>
                  </a:solidFill>
                  <a:effectLst/>
                  <a:uLnTx/>
                  <a:uFillTx/>
                  <a:latin typeface="Arial" panose="020B0604020202020204" pitchFamily="34" charset="0"/>
                  <a:ea typeface="MS Gothic" charset="0"/>
                  <a:cs typeface="Arial" panose="020B0604020202020204" pitchFamily="34" charset="0"/>
                </a:rPr>
                <a:t>4</a:t>
              </a:r>
            </a:p>
          </p:txBody>
        </p:sp>
        <p:sp>
          <p:nvSpPr>
            <p:cNvPr id="166976" name="Rectangle 12"/>
            <p:cNvSpPr>
              <a:spLocks noChangeArrowheads="1"/>
            </p:cNvSpPr>
            <p:nvPr/>
          </p:nvSpPr>
          <p:spPr bwMode="auto">
            <a:xfrm>
              <a:off x="979" y="6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1</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grpSp>
      <p:sp>
        <p:nvSpPr>
          <p:cNvPr id="166921" name="Rectangle 13"/>
          <p:cNvSpPr>
            <a:spLocks noChangeArrowheads="1"/>
          </p:cNvSpPr>
          <p:nvPr/>
        </p:nvSpPr>
        <p:spPr bwMode="auto">
          <a:xfrm>
            <a:off x="2287588" y="3692526"/>
            <a:ext cx="2036762"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لوقا</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66922" name="Rectangle 14"/>
          <p:cNvSpPr>
            <a:spLocks noChangeArrowheads="1"/>
          </p:cNvSpPr>
          <p:nvPr/>
        </p:nvSpPr>
        <p:spPr bwMode="auto">
          <a:xfrm>
            <a:off x="1757363" y="1004889"/>
            <a:ext cx="2355850"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متى</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66923" name="Rectangle 15"/>
          <p:cNvSpPr>
            <a:spLocks noChangeArrowheads="1"/>
          </p:cNvSpPr>
          <p:nvPr/>
        </p:nvSpPr>
        <p:spPr bwMode="auto">
          <a:xfrm>
            <a:off x="5588006" y="1025526"/>
            <a:ext cx="2036763"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مرقس</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66924" name="Rectangle 16"/>
          <p:cNvSpPr>
            <a:spLocks noChangeArrowheads="1"/>
          </p:cNvSpPr>
          <p:nvPr/>
        </p:nvSpPr>
        <p:spPr bwMode="auto">
          <a:xfrm>
            <a:off x="5759456" y="3684589"/>
            <a:ext cx="1476375"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3200" b="1" i="0" u="none" strike="noStrike" kern="1200" cap="none" spc="0" normalizeH="0" baseline="0" noProof="0">
                <a:ln>
                  <a:noFill/>
                </a:ln>
                <a:solidFill>
                  <a:srgbClr val="66FF99"/>
                </a:solidFill>
                <a:effectLst/>
                <a:uLnTx/>
                <a:uFillTx/>
                <a:latin typeface="Arial" panose="020B0604020202020204" pitchFamily="34" charset="0"/>
                <a:ea typeface="MS Gothic" charset="0"/>
                <a:cs typeface="Arial" panose="020B0604020202020204" pitchFamily="34" charset="0"/>
              </a:rPr>
              <a:t>JOHN</a:t>
            </a:r>
          </a:p>
        </p:txBody>
      </p:sp>
      <p:sp>
        <p:nvSpPr>
          <p:cNvPr id="166925" name="Rectangle 17"/>
          <p:cNvSpPr>
            <a:spLocks noChangeArrowheads="1"/>
          </p:cNvSpPr>
          <p:nvPr/>
        </p:nvSpPr>
        <p:spPr bwMode="auto">
          <a:xfrm>
            <a:off x="2159001" y="1560513"/>
            <a:ext cx="1766888"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rPr>
              <a:t>اليهود</a:t>
            </a:r>
            <a:endParaRPr kumimoji="0" lang="en-GB"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endParaRPr>
          </a:p>
        </p:txBody>
      </p:sp>
      <p:sp>
        <p:nvSpPr>
          <p:cNvPr id="166926" name="Rectangle 18"/>
          <p:cNvSpPr>
            <a:spLocks noChangeArrowheads="1"/>
          </p:cNvSpPr>
          <p:nvPr/>
        </p:nvSpPr>
        <p:spPr bwMode="auto">
          <a:xfrm>
            <a:off x="5500694" y="1570038"/>
            <a:ext cx="2165345"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rPr>
              <a:t>الرومان</a:t>
            </a:r>
            <a:endParaRPr kumimoji="0" lang="en-GB"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endParaRPr>
          </a:p>
        </p:txBody>
      </p:sp>
      <p:sp>
        <p:nvSpPr>
          <p:cNvPr id="166927" name="Rectangle 19"/>
          <p:cNvSpPr>
            <a:spLocks noChangeArrowheads="1"/>
          </p:cNvSpPr>
          <p:nvPr/>
        </p:nvSpPr>
        <p:spPr bwMode="auto">
          <a:xfrm>
            <a:off x="1928795" y="4237038"/>
            <a:ext cx="2300310"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rPr>
              <a:t>اليونانيين</a:t>
            </a:r>
            <a:endParaRPr kumimoji="0" lang="en-GB"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endParaRPr>
          </a:p>
        </p:txBody>
      </p:sp>
      <p:sp>
        <p:nvSpPr>
          <p:cNvPr id="166928" name="Rectangle 20"/>
          <p:cNvSpPr>
            <a:spLocks noChangeArrowheads="1"/>
          </p:cNvSpPr>
          <p:nvPr/>
        </p:nvSpPr>
        <p:spPr bwMode="auto">
          <a:xfrm>
            <a:off x="5895975" y="4241800"/>
            <a:ext cx="1765300"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2500" b="1" i="0" u="none" strike="noStrike" kern="1200" cap="none" spc="0" normalizeH="0" baseline="0" noProof="0">
                <a:ln>
                  <a:noFill/>
                </a:ln>
                <a:solidFill>
                  <a:srgbClr val="CECECE"/>
                </a:solidFill>
                <a:effectLst/>
                <a:uLnTx/>
                <a:uFillTx/>
                <a:latin typeface="Arial" panose="020B0604020202020204" pitchFamily="34" charset="0"/>
                <a:ea typeface="MS Gothic" charset="0"/>
                <a:cs typeface="Arial" panose="020B0604020202020204" pitchFamily="34" charset="0"/>
              </a:rPr>
              <a:t>CHURCH</a:t>
            </a:r>
          </a:p>
        </p:txBody>
      </p:sp>
      <p:sp>
        <p:nvSpPr>
          <p:cNvPr id="166930" name="Rectangle 22"/>
          <p:cNvSpPr>
            <a:spLocks noChangeArrowheads="1"/>
          </p:cNvSpPr>
          <p:nvPr/>
        </p:nvSpPr>
        <p:spPr bwMode="auto">
          <a:xfrm>
            <a:off x="1652588" y="2568575"/>
            <a:ext cx="890587"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32" name="Rectangle 24"/>
          <p:cNvSpPr>
            <a:spLocks noChangeArrowheads="1"/>
          </p:cNvSpPr>
          <p:nvPr/>
        </p:nvSpPr>
        <p:spPr bwMode="auto">
          <a:xfrm>
            <a:off x="5070475" y="2579694"/>
            <a:ext cx="890588"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72" name="Rectangle 27"/>
          <p:cNvSpPr>
            <a:spLocks noChangeArrowheads="1"/>
          </p:cNvSpPr>
          <p:nvPr/>
        </p:nvSpPr>
        <p:spPr bwMode="auto">
          <a:xfrm>
            <a:off x="2424647" y="2070104"/>
            <a:ext cx="1766354"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كملك</a:t>
            </a:r>
            <a:endParaRPr kumimoji="0" lang="en-GB"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sp>
        <p:nvSpPr>
          <p:cNvPr id="166970" name="Rectangle 30"/>
          <p:cNvSpPr>
            <a:spLocks noChangeArrowheads="1"/>
          </p:cNvSpPr>
          <p:nvPr/>
        </p:nvSpPr>
        <p:spPr bwMode="auto">
          <a:xfrm>
            <a:off x="5882714" y="2065341"/>
            <a:ext cx="1765861"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كخادم</a:t>
            </a:r>
            <a:endParaRPr kumimoji="0" lang="en-GB"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sp>
        <p:nvSpPr>
          <p:cNvPr id="166936" name="Rectangle 32"/>
          <p:cNvSpPr>
            <a:spLocks noChangeArrowheads="1"/>
          </p:cNvSpPr>
          <p:nvPr/>
        </p:nvSpPr>
        <p:spPr bwMode="auto">
          <a:xfrm>
            <a:off x="1674817" y="5246694"/>
            <a:ext cx="890587"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68" name="Rectangle 35"/>
          <p:cNvSpPr>
            <a:spLocks noChangeArrowheads="1"/>
          </p:cNvSpPr>
          <p:nvPr/>
        </p:nvSpPr>
        <p:spPr bwMode="auto">
          <a:xfrm>
            <a:off x="2000232" y="4735514"/>
            <a:ext cx="2206643"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الله/الإنسان</a:t>
            </a:r>
            <a:endParaRPr kumimoji="0" lang="en-GB"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sp>
        <p:nvSpPr>
          <p:cNvPr id="166938" name="Rectangle 36"/>
          <p:cNvSpPr>
            <a:spLocks noChangeArrowheads="1"/>
          </p:cNvSpPr>
          <p:nvPr/>
        </p:nvSpPr>
        <p:spPr bwMode="auto">
          <a:xfrm>
            <a:off x="5011738" y="4325938"/>
            <a:ext cx="847725" cy="35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124"/>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1800" b="1" i="0" u="none" strike="noStrike" kern="1200" cap="none" spc="0" normalizeH="0" baseline="0" noProof="0">
                <a:ln>
                  <a:noFill/>
                </a:ln>
                <a:solidFill>
                  <a:srgbClr val="FAFD00"/>
                </a:solidFill>
                <a:effectLst/>
                <a:uLnTx/>
                <a:uFillTx/>
                <a:latin typeface="Arial" panose="020B0604020202020204" pitchFamily="34" charset="0"/>
                <a:ea typeface="MS Gothic" charset="0"/>
                <a:cs typeface="Arial" panose="020B0604020202020204" pitchFamily="34" charset="0"/>
              </a:rPr>
              <a:t>TO:</a:t>
            </a:r>
          </a:p>
        </p:txBody>
      </p:sp>
      <p:sp>
        <p:nvSpPr>
          <p:cNvPr id="166939" name="Rectangle 37"/>
          <p:cNvSpPr>
            <a:spLocks noChangeArrowheads="1"/>
          </p:cNvSpPr>
          <p:nvPr/>
        </p:nvSpPr>
        <p:spPr bwMode="auto">
          <a:xfrm>
            <a:off x="5011738" y="5246694"/>
            <a:ext cx="890587"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nvGrpSpPr>
          <p:cNvPr id="166940" name="Group 38"/>
          <p:cNvGrpSpPr>
            <a:grpSpLocks/>
          </p:cNvGrpSpPr>
          <p:nvPr/>
        </p:nvGrpSpPr>
        <p:grpSpPr bwMode="auto">
          <a:xfrm>
            <a:off x="5011738" y="4325944"/>
            <a:ext cx="890587" cy="1093787"/>
            <a:chOff x="3473" y="3088"/>
            <a:chExt cx="617" cy="781"/>
          </a:xfrm>
        </p:grpSpPr>
        <p:sp>
          <p:nvSpPr>
            <p:cNvPr id="166964" name="Rectangle 39"/>
            <p:cNvSpPr>
              <a:spLocks noChangeArrowheads="1"/>
            </p:cNvSpPr>
            <p:nvPr/>
          </p:nvSpPr>
          <p:spPr bwMode="auto">
            <a:xfrm>
              <a:off x="3473" y="3088"/>
              <a:ext cx="587" cy="2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4"/>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1800" b="1" i="0" u="none" strike="noStrike" kern="1200" cap="none" spc="0" normalizeH="0" baseline="0" noProof="0">
                  <a:ln>
                    <a:noFill/>
                  </a:ln>
                  <a:solidFill>
                    <a:srgbClr val="FAFD00"/>
                  </a:solidFill>
                  <a:effectLst/>
                  <a:uLnTx/>
                  <a:uFillTx/>
                  <a:latin typeface="Arial" panose="020B0604020202020204" pitchFamily="34" charset="0"/>
                  <a:ea typeface="MS Gothic" charset="0"/>
                  <a:cs typeface="Arial" panose="020B0604020202020204" pitchFamily="34" charset="0"/>
                </a:rPr>
                <a:t>TO:</a:t>
              </a:r>
            </a:p>
          </p:txBody>
        </p:sp>
        <p:sp>
          <p:nvSpPr>
            <p:cNvPr id="166965" name="Rectangle 40"/>
            <p:cNvSpPr>
              <a:spLocks noChangeArrowheads="1"/>
            </p:cNvSpPr>
            <p:nvPr/>
          </p:nvSpPr>
          <p:spPr bwMode="auto">
            <a:xfrm>
              <a:off x="3473" y="3442"/>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66" name="Rectangle 41"/>
            <p:cNvSpPr>
              <a:spLocks noChangeArrowheads="1"/>
            </p:cNvSpPr>
            <p:nvPr/>
          </p:nvSpPr>
          <p:spPr bwMode="auto">
            <a:xfrm>
              <a:off x="3473" y="3746"/>
              <a:ext cx="617"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sp>
        <p:nvSpPr>
          <p:cNvPr id="166941" name="AutoShape 42"/>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nvGrpSpPr>
          <p:cNvPr id="166942" name="Group 43"/>
          <p:cNvGrpSpPr>
            <a:grpSpLocks/>
          </p:cNvGrpSpPr>
          <p:nvPr/>
        </p:nvGrpSpPr>
        <p:grpSpPr bwMode="auto">
          <a:xfrm>
            <a:off x="1412875" y="946156"/>
            <a:ext cx="3860800" cy="3332163"/>
            <a:chOff x="979" y="675"/>
            <a:chExt cx="2675" cy="2379"/>
          </a:xfrm>
        </p:grpSpPr>
        <p:sp>
          <p:nvSpPr>
            <p:cNvPr id="166960" name="Rectangle 44"/>
            <p:cNvSpPr>
              <a:spLocks noChangeArrowheads="1"/>
            </p:cNvSpPr>
            <p:nvPr/>
          </p:nvSpPr>
          <p:spPr bwMode="auto">
            <a:xfrm>
              <a:off x="3336" y="675"/>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6961" name="Rectangle 45"/>
            <p:cNvSpPr>
              <a:spLocks noChangeArrowheads="1"/>
            </p:cNvSpPr>
            <p:nvPr/>
          </p:nvSpPr>
          <p:spPr bwMode="auto">
            <a:xfrm>
              <a:off x="989" y="2598"/>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6962" name="Rectangle 46"/>
            <p:cNvSpPr>
              <a:spLocks noChangeArrowheads="1"/>
            </p:cNvSpPr>
            <p:nvPr/>
          </p:nvSpPr>
          <p:spPr bwMode="auto">
            <a:xfrm>
              <a:off x="3368" y="25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4</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6963" name="Rectangle 47"/>
            <p:cNvSpPr>
              <a:spLocks noChangeArrowheads="1"/>
            </p:cNvSpPr>
            <p:nvPr/>
          </p:nvSpPr>
          <p:spPr bwMode="auto">
            <a:xfrm>
              <a:off x="979" y="6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grpSp>
      <p:sp>
        <p:nvSpPr>
          <p:cNvPr id="166943" name="Rectangle 48"/>
          <p:cNvSpPr>
            <a:spLocks noChangeArrowheads="1"/>
          </p:cNvSpPr>
          <p:nvPr/>
        </p:nvSpPr>
        <p:spPr bwMode="auto">
          <a:xfrm>
            <a:off x="5759456" y="3684589"/>
            <a:ext cx="1476375"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يوحنا</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grpSp>
        <p:nvGrpSpPr>
          <p:cNvPr id="166944" name="Group 65"/>
          <p:cNvGrpSpPr>
            <a:grpSpLocks/>
          </p:cNvGrpSpPr>
          <p:nvPr/>
        </p:nvGrpSpPr>
        <p:grpSpPr bwMode="auto">
          <a:xfrm>
            <a:off x="5008563" y="4241803"/>
            <a:ext cx="3403600" cy="1177925"/>
            <a:chOff x="3471" y="3028"/>
            <a:chExt cx="2358" cy="841"/>
          </a:xfrm>
        </p:grpSpPr>
        <p:grpSp>
          <p:nvGrpSpPr>
            <p:cNvPr id="166955" name="Group 50"/>
            <p:cNvGrpSpPr>
              <a:grpSpLocks/>
            </p:cNvGrpSpPr>
            <p:nvPr/>
          </p:nvGrpSpPr>
          <p:grpSpPr bwMode="auto">
            <a:xfrm>
              <a:off x="3471" y="3442"/>
              <a:ext cx="881" cy="427"/>
              <a:chOff x="3473" y="3442"/>
              <a:chExt cx="617" cy="427"/>
            </a:xfrm>
          </p:grpSpPr>
          <p:sp>
            <p:nvSpPr>
              <p:cNvPr id="166958" name="Rectangle 52"/>
              <p:cNvSpPr>
                <a:spLocks noChangeArrowheads="1"/>
              </p:cNvSpPr>
              <p:nvPr/>
            </p:nvSpPr>
            <p:spPr bwMode="auto">
              <a:xfrm>
                <a:off x="3473" y="3442"/>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59" name="Rectangle 53"/>
              <p:cNvSpPr>
                <a:spLocks noChangeArrowheads="1"/>
              </p:cNvSpPr>
              <p:nvPr/>
            </p:nvSpPr>
            <p:spPr bwMode="auto">
              <a:xfrm>
                <a:off x="3473" y="3746"/>
                <a:ext cx="617"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sp>
          <p:nvSpPr>
            <p:cNvPr id="166956" name="Rectangle 54"/>
            <p:cNvSpPr>
              <a:spLocks noChangeArrowheads="1"/>
            </p:cNvSpPr>
            <p:nvPr/>
          </p:nvSpPr>
          <p:spPr bwMode="auto">
            <a:xfrm>
              <a:off x="4080" y="3028"/>
              <a:ext cx="1749" cy="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rPr>
                <a:t>الكنيسة</a:t>
              </a:r>
              <a:endParaRPr kumimoji="0" lang="en-GB"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endParaRPr>
            </a:p>
          </p:txBody>
        </p:sp>
      </p:grpSp>
      <p:sp>
        <p:nvSpPr>
          <p:cNvPr id="166954" name="Rectangle 57"/>
          <p:cNvSpPr>
            <a:spLocks noChangeArrowheads="1"/>
          </p:cNvSpPr>
          <p:nvPr/>
        </p:nvSpPr>
        <p:spPr bwMode="auto">
          <a:xfrm>
            <a:off x="5903493" y="4729163"/>
            <a:ext cx="107357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ctr"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الله</a:t>
            </a:r>
            <a:endParaRPr kumimoji="0" lang="en-GB"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sp>
        <p:nvSpPr>
          <p:cNvPr id="166946" name="Text Box 58"/>
          <p:cNvSpPr txBox="1">
            <a:spLocks noChangeArrowheads="1"/>
          </p:cNvSpPr>
          <p:nvPr/>
        </p:nvSpPr>
        <p:spPr bwMode="auto">
          <a:xfrm>
            <a:off x="8748675" y="4076"/>
            <a:ext cx="227096" cy="361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Arial" panose="020B0604020202020204" pitchFamily="34" charset="0"/>
                <a:ea typeface="MS Gothic" charset="0"/>
                <a:cs typeface="Arial" panose="020B0604020202020204" pitchFamily="34" charset="0"/>
              </a:rPr>
              <a:t> </a:t>
            </a:r>
          </a:p>
        </p:txBody>
      </p:sp>
      <p:sp>
        <p:nvSpPr>
          <p:cNvPr id="166947" name="Text Box 59"/>
          <p:cNvSpPr txBox="1">
            <a:spLocks noChangeArrowheads="1"/>
          </p:cNvSpPr>
          <p:nvPr/>
        </p:nvSpPr>
        <p:spPr bwMode="auto">
          <a:xfrm>
            <a:off x="8020051" y="6538914"/>
            <a:ext cx="1666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48" name="Text Box 60"/>
          <p:cNvSpPr txBox="1">
            <a:spLocks noChangeArrowheads="1"/>
          </p:cNvSpPr>
          <p:nvPr/>
        </p:nvSpPr>
        <p:spPr bwMode="auto">
          <a:xfrm>
            <a:off x="8789994" y="6129338"/>
            <a:ext cx="168275"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49" name="Text Box 61"/>
          <p:cNvSpPr txBox="1">
            <a:spLocks noChangeArrowheads="1"/>
          </p:cNvSpPr>
          <p:nvPr/>
        </p:nvSpPr>
        <p:spPr bwMode="auto">
          <a:xfrm>
            <a:off x="8361805" y="6540007"/>
            <a:ext cx="291216" cy="223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18</a:t>
            </a:r>
          </a:p>
        </p:txBody>
      </p:sp>
      <p:sp>
        <p:nvSpPr>
          <p:cNvPr id="166950" name="Text Box 62"/>
          <p:cNvSpPr txBox="1">
            <a:spLocks noChangeArrowheads="1"/>
          </p:cNvSpPr>
          <p:nvPr/>
        </p:nvSpPr>
        <p:spPr bwMode="auto">
          <a:xfrm>
            <a:off x="8695321" y="6482487"/>
            <a:ext cx="262362" cy="300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90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4</a:t>
            </a:r>
          </a:p>
        </p:txBody>
      </p:sp>
      <p:sp>
        <p:nvSpPr>
          <p:cNvPr id="166951" name="Title 64"/>
          <p:cNvSpPr>
            <a:spLocks noGrp="1"/>
          </p:cNvSpPr>
          <p:nvPr>
            <p:ph type="title" idx="4294967295"/>
          </p:nvPr>
        </p:nvSpPr>
        <p:spPr bwMode="auto">
          <a:xfrm>
            <a:off x="457200" y="228600"/>
            <a:ext cx="8229600" cy="6858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p>
            <a:r>
              <a:rPr lang="ar-JO" sz="2900" b="1" dirty="0">
                <a:solidFill>
                  <a:srgbClr val="FFEA18"/>
                </a:solidFill>
                <a:latin typeface="Arial" panose="020B0604020202020204" pitchFamily="34" charset="0"/>
                <a:cs typeface="Arial" panose="020B0604020202020204" pitchFamily="34" charset="0"/>
              </a:rPr>
              <a:t>يصور يسوع كأنه</a:t>
            </a:r>
            <a:endParaRPr lang="en-US" dirty="0">
              <a:latin typeface="Arial" panose="020B0604020202020204" pitchFamily="34" charset="0"/>
              <a:cs typeface="Arial" panose="020B0604020202020204" pitchFamily="34" charset="0"/>
            </a:endParaRPr>
          </a:p>
        </p:txBody>
      </p:sp>
      <p:sp>
        <p:nvSpPr>
          <p:cNvPr id="67" name="TextBox 66"/>
          <p:cNvSpPr txBox="1"/>
          <p:nvPr/>
        </p:nvSpPr>
        <p:spPr>
          <a:xfrm>
            <a:off x="8459792" y="5"/>
            <a:ext cx="598111" cy="461600"/>
          </a:xfrm>
          <a:prstGeom prst="rect">
            <a:avLst/>
          </a:prstGeom>
          <a:noFill/>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51أ</a:t>
            </a:r>
            <a:endPar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AutoShape 1"/>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pic>
        <p:nvPicPr>
          <p:cNvPr id="16691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66915" name="Rectangle 3"/>
          <p:cNvSpPr>
            <a:spLocks noChangeArrowheads="1"/>
          </p:cNvSpPr>
          <p:nvPr/>
        </p:nvSpPr>
        <p:spPr bwMode="auto">
          <a:xfrm>
            <a:off x="153988" y="6554788"/>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16" name="Rectangle 4"/>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17" name="AutoShape 5"/>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18" name="AutoShape 6"/>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19" name="AutoShape 7"/>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nvGrpSpPr>
          <p:cNvPr id="2" name="Group 8"/>
          <p:cNvGrpSpPr>
            <a:grpSpLocks/>
          </p:cNvGrpSpPr>
          <p:nvPr/>
        </p:nvGrpSpPr>
        <p:grpSpPr bwMode="auto">
          <a:xfrm>
            <a:off x="1412875" y="946156"/>
            <a:ext cx="3860800" cy="3332163"/>
            <a:chOff x="979" y="675"/>
            <a:chExt cx="2675" cy="2379"/>
          </a:xfrm>
        </p:grpSpPr>
        <p:sp>
          <p:nvSpPr>
            <p:cNvPr id="166973" name="Rectangle 9"/>
            <p:cNvSpPr>
              <a:spLocks noChangeArrowheads="1"/>
            </p:cNvSpPr>
            <p:nvPr/>
          </p:nvSpPr>
          <p:spPr bwMode="auto">
            <a:xfrm>
              <a:off x="3336" y="675"/>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2</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6974" name="Rectangle 10"/>
            <p:cNvSpPr>
              <a:spLocks noChangeArrowheads="1"/>
            </p:cNvSpPr>
            <p:nvPr/>
          </p:nvSpPr>
          <p:spPr bwMode="auto">
            <a:xfrm>
              <a:off x="989" y="2598"/>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3</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6975" name="Rectangle 11"/>
            <p:cNvSpPr>
              <a:spLocks noChangeArrowheads="1"/>
            </p:cNvSpPr>
            <p:nvPr/>
          </p:nvSpPr>
          <p:spPr bwMode="auto">
            <a:xfrm>
              <a:off x="3368" y="25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3600" b="1" i="0" u="none" strike="noStrike" kern="1200" cap="none" spc="0" normalizeH="0" baseline="0" noProof="0">
                  <a:ln>
                    <a:noFill/>
                  </a:ln>
                  <a:solidFill>
                    <a:srgbClr val="FAFD00"/>
                  </a:solidFill>
                  <a:effectLst/>
                  <a:uLnTx/>
                  <a:uFillTx/>
                  <a:latin typeface="Arial" panose="020B0604020202020204" pitchFamily="34" charset="0"/>
                  <a:ea typeface="MS Gothic" charset="0"/>
                  <a:cs typeface="Arial" panose="020B0604020202020204" pitchFamily="34" charset="0"/>
                </a:rPr>
                <a:t>4</a:t>
              </a:r>
            </a:p>
          </p:txBody>
        </p:sp>
        <p:sp>
          <p:nvSpPr>
            <p:cNvPr id="166976" name="Rectangle 12"/>
            <p:cNvSpPr>
              <a:spLocks noChangeArrowheads="1"/>
            </p:cNvSpPr>
            <p:nvPr/>
          </p:nvSpPr>
          <p:spPr bwMode="auto">
            <a:xfrm>
              <a:off x="979" y="6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1</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grpSp>
      <p:sp>
        <p:nvSpPr>
          <p:cNvPr id="166921" name="Rectangle 13"/>
          <p:cNvSpPr>
            <a:spLocks noChangeArrowheads="1"/>
          </p:cNvSpPr>
          <p:nvPr/>
        </p:nvSpPr>
        <p:spPr bwMode="auto">
          <a:xfrm>
            <a:off x="2287588" y="3692526"/>
            <a:ext cx="2036762"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لوقا</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66922" name="Rectangle 14"/>
          <p:cNvSpPr>
            <a:spLocks noChangeArrowheads="1"/>
          </p:cNvSpPr>
          <p:nvPr/>
        </p:nvSpPr>
        <p:spPr bwMode="auto">
          <a:xfrm>
            <a:off x="1757363" y="1004889"/>
            <a:ext cx="2355850"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متى</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66923" name="Rectangle 15"/>
          <p:cNvSpPr>
            <a:spLocks noChangeArrowheads="1"/>
          </p:cNvSpPr>
          <p:nvPr/>
        </p:nvSpPr>
        <p:spPr bwMode="auto">
          <a:xfrm>
            <a:off x="5588006" y="1025526"/>
            <a:ext cx="2036763"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مرقس</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66924" name="Rectangle 16"/>
          <p:cNvSpPr>
            <a:spLocks noChangeArrowheads="1"/>
          </p:cNvSpPr>
          <p:nvPr/>
        </p:nvSpPr>
        <p:spPr bwMode="auto">
          <a:xfrm>
            <a:off x="5759456" y="3684589"/>
            <a:ext cx="1476375"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3200" b="1" i="0" u="none" strike="noStrike" kern="1200" cap="none" spc="0" normalizeH="0" baseline="0" noProof="0">
                <a:ln>
                  <a:noFill/>
                </a:ln>
                <a:solidFill>
                  <a:srgbClr val="66FF99"/>
                </a:solidFill>
                <a:effectLst/>
                <a:uLnTx/>
                <a:uFillTx/>
                <a:latin typeface="Arial" panose="020B0604020202020204" pitchFamily="34" charset="0"/>
                <a:ea typeface="MS Gothic" charset="0"/>
                <a:cs typeface="Arial" panose="020B0604020202020204" pitchFamily="34" charset="0"/>
              </a:rPr>
              <a:t>JOHN</a:t>
            </a:r>
          </a:p>
        </p:txBody>
      </p:sp>
      <p:sp>
        <p:nvSpPr>
          <p:cNvPr id="166925" name="Rectangle 17"/>
          <p:cNvSpPr>
            <a:spLocks noChangeArrowheads="1"/>
          </p:cNvSpPr>
          <p:nvPr/>
        </p:nvSpPr>
        <p:spPr bwMode="auto">
          <a:xfrm>
            <a:off x="2159001" y="1560513"/>
            <a:ext cx="1766888"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rPr>
              <a:t>اليهود</a:t>
            </a:r>
            <a:endParaRPr kumimoji="0" lang="en-GB"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endParaRPr>
          </a:p>
        </p:txBody>
      </p:sp>
      <p:sp>
        <p:nvSpPr>
          <p:cNvPr id="166926" name="Rectangle 18"/>
          <p:cNvSpPr>
            <a:spLocks noChangeArrowheads="1"/>
          </p:cNvSpPr>
          <p:nvPr/>
        </p:nvSpPr>
        <p:spPr bwMode="auto">
          <a:xfrm>
            <a:off x="5500694" y="1570038"/>
            <a:ext cx="2165345"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rPr>
              <a:t>الرومان</a:t>
            </a:r>
            <a:endParaRPr kumimoji="0" lang="en-GB"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endParaRPr>
          </a:p>
        </p:txBody>
      </p:sp>
      <p:sp>
        <p:nvSpPr>
          <p:cNvPr id="166927" name="Rectangle 19"/>
          <p:cNvSpPr>
            <a:spLocks noChangeArrowheads="1"/>
          </p:cNvSpPr>
          <p:nvPr/>
        </p:nvSpPr>
        <p:spPr bwMode="auto">
          <a:xfrm>
            <a:off x="1928795" y="4237038"/>
            <a:ext cx="2300310"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rPr>
              <a:t>اليونانيين</a:t>
            </a:r>
            <a:endParaRPr kumimoji="0" lang="en-GB"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endParaRPr>
          </a:p>
        </p:txBody>
      </p:sp>
      <p:sp>
        <p:nvSpPr>
          <p:cNvPr id="166928" name="Rectangle 20"/>
          <p:cNvSpPr>
            <a:spLocks noChangeArrowheads="1"/>
          </p:cNvSpPr>
          <p:nvPr/>
        </p:nvSpPr>
        <p:spPr bwMode="auto">
          <a:xfrm>
            <a:off x="5895975" y="4241800"/>
            <a:ext cx="1765300"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2500" b="1" i="0" u="none" strike="noStrike" kern="1200" cap="none" spc="0" normalizeH="0" baseline="0" noProof="0">
                <a:ln>
                  <a:noFill/>
                </a:ln>
                <a:solidFill>
                  <a:srgbClr val="CECECE"/>
                </a:solidFill>
                <a:effectLst/>
                <a:uLnTx/>
                <a:uFillTx/>
                <a:latin typeface="Arial" panose="020B0604020202020204" pitchFamily="34" charset="0"/>
                <a:ea typeface="MS Gothic" charset="0"/>
                <a:cs typeface="Arial" panose="020B0604020202020204" pitchFamily="34" charset="0"/>
              </a:rPr>
              <a:t>CHURCH</a:t>
            </a:r>
          </a:p>
        </p:txBody>
      </p:sp>
      <p:sp>
        <p:nvSpPr>
          <p:cNvPr id="166930" name="Rectangle 22"/>
          <p:cNvSpPr>
            <a:spLocks noChangeArrowheads="1"/>
          </p:cNvSpPr>
          <p:nvPr/>
        </p:nvSpPr>
        <p:spPr bwMode="auto">
          <a:xfrm>
            <a:off x="1652588" y="2568575"/>
            <a:ext cx="890587"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32" name="Rectangle 24"/>
          <p:cNvSpPr>
            <a:spLocks noChangeArrowheads="1"/>
          </p:cNvSpPr>
          <p:nvPr/>
        </p:nvSpPr>
        <p:spPr bwMode="auto">
          <a:xfrm>
            <a:off x="5070475" y="2579694"/>
            <a:ext cx="890588"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72" name="Rectangle 27"/>
          <p:cNvSpPr>
            <a:spLocks noChangeArrowheads="1"/>
          </p:cNvSpPr>
          <p:nvPr/>
        </p:nvSpPr>
        <p:spPr bwMode="auto">
          <a:xfrm>
            <a:off x="2424647" y="2070104"/>
            <a:ext cx="1766354" cy="10640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كملك</a:t>
            </a:r>
          </a:p>
          <a:p>
            <a:pPr marL="0" marR="0" lvl="0" indent="0" algn="l"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ما قاله</a:t>
            </a:r>
            <a:endParaRPr kumimoji="0" lang="en-GB"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sp>
        <p:nvSpPr>
          <p:cNvPr id="166970" name="Rectangle 30"/>
          <p:cNvSpPr>
            <a:spLocks noChangeArrowheads="1"/>
          </p:cNvSpPr>
          <p:nvPr/>
        </p:nvSpPr>
        <p:spPr bwMode="auto">
          <a:xfrm>
            <a:off x="5882714" y="2065341"/>
            <a:ext cx="1765861" cy="10640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كخادم</a:t>
            </a:r>
          </a:p>
          <a:p>
            <a:pPr marL="0" marR="0" lvl="0" indent="0" algn="l"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ما فعله</a:t>
            </a:r>
            <a:endParaRPr kumimoji="0" lang="en-GB"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sp>
        <p:nvSpPr>
          <p:cNvPr id="166936" name="Rectangle 32"/>
          <p:cNvSpPr>
            <a:spLocks noChangeArrowheads="1"/>
          </p:cNvSpPr>
          <p:nvPr/>
        </p:nvSpPr>
        <p:spPr bwMode="auto">
          <a:xfrm>
            <a:off x="1674817" y="5246694"/>
            <a:ext cx="890587"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68" name="Rectangle 35"/>
          <p:cNvSpPr>
            <a:spLocks noChangeArrowheads="1"/>
          </p:cNvSpPr>
          <p:nvPr/>
        </p:nvSpPr>
        <p:spPr bwMode="auto">
          <a:xfrm>
            <a:off x="2000232" y="4735514"/>
            <a:ext cx="2206643" cy="10640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الله/الإنسان</a:t>
            </a:r>
          </a:p>
          <a:p>
            <a:pPr marL="0" marR="0" lvl="0" indent="0" algn="ctr"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ما شعر به</a:t>
            </a:r>
            <a:endParaRPr kumimoji="0" lang="en-GB"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sp>
        <p:nvSpPr>
          <p:cNvPr id="166938" name="Rectangle 36"/>
          <p:cNvSpPr>
            <a:spLocks noChangeArrowheads="1"/>
          </p:cNvSpPr>
          <p:nvPr/>
        </p:nvSpPr>
        <p:spPr bwMode="auto">
          <a:xfrm>
            <a:off x="5011738" y="4325938"/>
            <a:ext cx="847725" cy="35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124"/>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1800" b="1" i="0" u="none" strike="noStrike" kern="1200" cap="none" spc="0" normalizeH="0" baseline="0" noProof="0">
                <a:ln>
                  <a:noFill/>
                </a:ln>
                <a:solidFill>
                  <a:srgbClr val="FAFD00"/>
                </a:solidFill>
                <a:effectLst/>
                <a:uLnTx/>
                <a:uFillTx/>
                <a:latin typeface="Arial" panose="020B0604020202020204" pitchFamily="34" charset="0"/>
                <a:ea typeface="MS Gothic" charset="0"/>
                <a:cs typeface="Arial" panose="020B0604020202020204" pitchFamily="34" charset="0"/>
              </a:rPr>
              <a:t>TO:</a:t>
            </a:r>
          </a:p>
        </p:txBody>
      </p:sp>
      <p:sp>
        <p:nvSpPr>
          <p:cNvPr id="166939" name="Rectangle 37"/>
          <p:cNvSpPr>
            <a:spLocks noChangeArrowheads="1"/>
          </p:cNvSpPr>
          <p:nvPr/>
        </p:nvSpPr>
        <p:spPr bwMode="auto">
          <a:xfrm>
            <a:off x="5011738" y="5246694"/>
            <a:ext cx="890587"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nvGrpSpPr>
          <p:cNvPr id="3" name="Group 38"/>
          <p:cNvGrpSpPr>
            <a:grpSpLocks/>
          </p:cNvGrpSpPr>
          <p:nvPr/>
        </p:nvGrpSpPr>
        <p:grpSpPr bwMode="auto">
          <a:xfrm>
            <a:off x="5011738" y="4325944"/>
            <a:ext cx="890587" cy="1093787"/>
            <a:chOff x="3473" y="3088"/>
            <a:chExt cx="617" cy="781"/>
          </a:xfrm>
        </p:grpSpPr>
        <p:sp>
          <p:nvSpPr>
            <p:cNvPr id="166964" name="Rectangle 39"/>
            <p:cNvSpPr>
              <a:spLocks noChangeArrowheads="1"/>
            </p:cNvSpPr>
            <p:nvPr/>
          </p:nvSpPr>
          <p:spPr bwMode="auto">
            <a:xfrm>
              <a:off x="3473" y="3088"/>
              <a:ext cx="587" cy="2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4"/>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1800" b="1" i="0" u="none" strike="noStrike" kern="1200" cap="none" spc="0" normalizeH="0" baseline="0" noProof="0">
                  <a:ln>
                    <a:noFill/>
                  </a:ln>
                  <a:solidFill>
                    <a:srgbClr val="FAFD00"/>
                  </a:solidFill>
                  <a:effectLst/>
                  <a:uLnTx/>
                  <a:uFillTx/>
                  <a:latin typeface="Arial" panose="020B0604020202020204" pitchFamily="34" charset="0"/>
                  <a:ea typeface="MS Gothic" charset="0"/>
                  <a:cs typeface="Arial" panose="020B0604020202020204" pitchFamily="34" charset="0"/>
                </a:rPr>
                <a:t>TO:</a:t>
              </a:r>
            </a:p>
          </p:txBody>
        </p:sp>
        <p:sp>
          <p:nvSpPr>
            <p:cNvPr id="166965" name="Rectangle 40"/>
            <p:cNvSpPr>
              <a:spLocks noChangeArrowheads="1"/>
            </p:cNvSpPr>
            <p:nvPr/>
          </p:nvSpPr>
          <p:spPr bwMode="auto">
            <a:xfrm>
              <a:off x="3473" y="3442"/>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66" name="Rectangle 41"/>
            <p:cNvSpPr>
              <a:spLocks noChangeArrowheads="1"/>
            </p:cNvSpPr>
            <p:nvPr/>
          </p:nvSpPr>
          <p:spPr bwMode="auto">
            <a:xfrm>
              <a:off x="3473" y="3746"/>
              <a:ext cx="617"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sp>
        <p:nvSpPr>
          <p:cNvPr id="166941" name="AutoShape 42"/>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nvGrpSpPr>
          <p:cNvPr id="4" name="Group 43"/>
          <p:cNvGrpSpPr>
            <a:grpSpLocks/>
          </p:cNvGrpSpPr>
          <p:nvPr/>
        </p:nvGrpSpPr>
        <p:grpSpPr bwMode="auto">
          <a:xfrm>
            <a:off x="1412875" y="946156"/>
            <a:ext cx="3860800" cy="3332163"/>
            <a:chOff x="979" y="675"/>
            <a:chExt cx="2675" cy="2379"/>
          </a:xfrm>
        </p:grpSpPr>
        <p:sp>
          <p:nvSpPr>
            <p:cNvPr id="166960" name="Rectangle 44"/>
            <p:cNvSpPr>
              <a:spLocks noChangeArrowheads="1"/>
            </p:cNvSpPr>
            <p:nvPr/>
          </p:nvSpPr>
          <p:spPr bwMode="auto">
            <a:xfrm>
              <a:off x="3336" y="675"/>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6961" name="Rectangle 45"/>
            <p:cNvSpPr>
              <a:spLocks noChangeArrowheads="1"/>
            </p:cNvSpPr>
            <p:nvPr/>
          </p:nvSpPr>
          <p:spPr bwMode="auto">
            <a:xfrm>
              <a:off x="989" y="2598"/>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6962" name="Rectangle 46"/>
            <p:cNvSpPr>
              <a:spLocks noChangeArrowheads="1"/>
            </p:cNvSpPr>
            <p:nvPr/>
          </p:nvSpPr>
          <p:spPr bwMode="auto">
            <a:xfrm>
              <a:off x="3368" y="25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4</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6963" name="Rectangle 47"/>
            <p:cNvSpPr>
              <a:spLocks noChangeArrowheads="1"/>
            </p:cNvSpPr>
            <p:nvPr/>
          </p:nvSpPr>
          <p:spPr bwMode="auto">
            <a:xfrm>
              <a:off x="979" y="6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grpSp>
      <p:sp>
        <p:nvSpPr>
          <p:cNvPr id="166943" name="Rectangle 48"/>
          <p:cNvSpPr>
            <a:spLocks noChangeArrowheads="1"/>
          </p:cNvSpPr>
          <p:nvPr/>
        </p:nvSpPr>
        <p:spPr bwMode="auto">
          <a:xfrm>
            <a:off x="5759456" y="3684589"/>
            <a:ext cx="1476375"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يوحنا</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grpSp>
        <p:nvGrpSpPr>
          <p:cNvPr id="5" name="Group 65"/>
          <p:cNvGrpSpPr>
            <a:grpSpLocks/>
          </p:cNvGrpSpPr>
          <p:nvPr/>
        </p:nvGrpSpPr>
        <p:grpSpPr bwMode="auto">
          <a:xfrm>
            <a:off x="5008563" y="4241803"/>
            <a:ext cx="3403600" cy="1177925"/>
            <a:chOff x="3471" y="3028"/>
            <a:chExt cx="2358" cy="841"/>
          </a:xfrm>
        </p:grpSpPr>
        <p:grpSp>
          <p:nvGrpSpPr>
            <p:cNvPr id="6" name="Group 50"/>
            <p:cNvGrpSpPr>
              <a:grpSpLocks/>
            </p:cNvGrpSpPr>
            <p:nvPr/>
          </p:nvGrpSpPr>
          <p:grpSpPr bwMode="auto">
            <a:xfrm>
              <a:off x="3471" y="3442"/>
              <a:ext cx="881" cy="427"/>
              <a:chOff x="3473" y="3442"/>
              <a:chExt cx="617" cy="427"/>
            </a:xfrm>
          </p:grpSpPr>
          <p:sp>
            <p:nvSpPr>
              <p:cNvPr id="166958" name="Rectangle 52"/>
              <p:cNvSpPr>
                <a:spLocks noChangeArrowheads="1"/>
              </p:cNvSpPr>
              <p:nvPr/>
            </p:nvSpPr>
            <p:spPr bwMode="auto">
              <a:xfrm>
                <a:off x="3473" y="3442"/>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59" name="Rectangle 53"/>
              <p:cNvSpPr>
                <a:spLocks noChangeArrowheads="1"/>
              </p:cNvSpPr>
              <p:nvPr/>
            </p:nvSpPr>
            <p:spPr bwMode="auto">
              <a:xfrm>
                <a:off x="3473" y="3746"/>
                <a:ext cx="617"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sp>
          <p:nvSpPr>
            <p:cNvPr id="166956" name="Rectangle 54"/>
            <p:cNvSpPr>
              <a:spLocks noChangeArrowheads="1"/>
            </p:cNvSpPr>
            <p:nvPr/>
          </p:nvSpPr>
          <p:spPr bwMode="auto">
            <a:xfrm>
              <a:off x="4080" y="3028"/>
              <a:ext cx="1749" cy="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rPr>
                <a:t>الكنيسة</a:t>
              </a:r>
              <a:endParaRPr kumimoji="0" lang="en-GB"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endParaRPr>
            </a:p>
          </p:txBody>
        </p:sp>
      </p:grpSp>
      <p:sp>
        <p:nvSpPr>
          <p:cNvPr id="166954" name="Rectangle 57"/>
          <p:cNvSpPr>
            <a:spLocks noChangeArrowheads="1"/>
          </p:cNvSpPr>
          <p:nvPr/>
        </p:nvSpPr>
        <p:spPr bwMode="auto">
          <a:xfrm>
            <a:off x="5572132" y="4729163"/>
            <a:ext cx="2143140" cy="10640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ctr"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الله</a:t>
            </a:r>
          </a:p>
          <a:p>
            <a:pPr marL="0" marR="0" lvl="0" indent="0" algn="ctr"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ما قصده</a:t>
            </a:r>
            <a:endParaRPr kumimoji="0" lang="en-GB"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sp>
        <p:nvSpPr>
          <p:cNvPr id="166946" name="Text Box 58"/>
          <p:cNvSpPr txBox="1">
            <a:spLocks noChangeArrowheads="1"/>
          </p:cNvSpPr>
          <p:nvPr/>
        </p:nvSpPr>
        <p:spPr bwMode="auto">
          <a:xfrm>
            <a:off x="8748675" y="4076"/>
            <a:ext cx="227096" cy="361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Arial" panose="020B0604020202020204" pitchFamily="34" charset="0"/>
                <a:ea typeface="MS Gothic" charset="0"/>
                <a:cs typeface="Arial" panose="020B0604020202020204" pitchFamily="34" charset="0"/>
              </a:rPr>
              <a:t> </a:t>
            </a:r>
          </a:p>
        </p:txBody>
      </p:sp>
      <p:sp>
        <p:nvSpPr>
          <p:cNvPr id="166947" name="Text Box 59"/>
          <p:cNvSpPr txBox="1">
            <a:spLocks noChangeArrowheads="1"/>
          </p:cNvSpPr>
          <p:nvPr/>
        </p:nvSpPr>
        <p:spPr bwMode="auto">
          <a:xfrm>
            <a:off x="8020051" y="6538914"/>
            <a:ext cx="1666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48" name="Text Box 60"/>
          <p:cNvSpPr txBox="1">
            <a:spLocks noChangeArrowheads="1"/>
          </p:cNvSpPr>
          <p:nvPr/>
        </p:nvSpPr>
        <p:spPr bwMode="auto">
          <a:xfrm>
            <a:off x="8789994" y="6129338"/>
            <a:ext cx="168275"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49" name="Text Box 61"/>
          <p:cNvSpPr txBox="1">
            <a:spLocks noChangeArrowheads="1"/>
          </p:cNvSpPr>
          <p:nvPr/>
        </p:nvSpPr>
        <p:spPr bwMode="auto">
          <a:xfrm>
            <a:off x="8361805" y="6540007"/>
            <a:ext cx="291216" cy="223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18</a:t>
            </a:r>
          </a:p>
        </p:txBody>
      </p:sp>
      <p:sp>
        <p:nvSpPr>
          <p:cNvPr id="166950" name="Text Box 62"/>
          <p:cNvSpPr txBox="1">
            <a:spLocks noChangeArrowheads="1"/>
          </p:cNvSpPr>
          <p:nvPr/>
        </p:nvSpPr>
        <p:spPr bwMode="auto">
          <a:xfrm>
            <a:off x="8695321" y="6482487"/>
            <a:ext cx="262362" cy="300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90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4</a:t>
            </a:r>
          </a:p>
        </p:txBody>
      </p:sp>
      <p:sp>
        <p:nvSpPr>
          <p:cNvPr id="166951" name="Title 64"/>
          <p:cNvSpPr>
            <a:spLocks noGrp="1"/>
          </p:cNvSpPr>
          <p:nvPr>
            <p:ph type="title" idx="4294967295"/>
          </p:nvPr>
        </p:nvSpPr>
        <p:spPr bwMode="auto">
          <a:xfrm>
            <a:off x="457200" y="228600"/>
            <a:ext cx="8229600" cy="6858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p>
            <a:r>
              <a:rPr lang="ar-JO" sz="2900" b="1" dirty="0">
                <a:solidFill>
                  <a:srgbClr val="FFEA18"/>
                </a:solidFill>
                <a:latin typeface="Arial" panose="020B0604020202020204" pitchFamily="34" charset="0"/>
                <a:cs typeface="Arial" panose="020B0604020202020204" pitchFamily="34" charset="0"/>
              </a:rPr>
              <a:t>يصور يسوع كأنه</a:t>
            </a:r>
            <a:endParaRPr lang="en-US" dirty="0">
              <a:latin typeface="Arial" panose="020B0604020202020204" pitchFamily="34" charset="0"/>
              <a:cs typeface="Arial" panose="020B0604020202020204" pitchFamily="34" charset="0"/>
            </a:endParaRPr>
          </a:p>
        </p:txBody>
      </p:sp>
      <p:sp>
        <p:nvSpPr>
          <p:cNvPr id="67" name="TextBox 66"/>
          <p:cNvSpPr txBox="1"/>
          <p:nvPr/>
        </p:nvSpPr>
        <p:spPr>
          <a:xfrm>
            <a:off x="8459792" y="5"/>
            <a:ext cx="598111" cy="461600"/>
          </a:xfrm>
          <a:prstGeom prst="rect">
            <a:avLst/>
          </a:prstGeom>
          <a:noFill/>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51أ</a:t>
            </a:r>
            <a:endPar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Portfolio">
  <a:themeElements>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fontScheme name="Portfoli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6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3_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_Mountain">
  <a:themeElements>
    <a:clrScheme name="Mountain 1">
      <a:dk1>
        <a:srgbClr val="000000"/>
      </a:dk1>
      <a:lt1>
        <a:srgbClr val="FFFFCC"/>
      </a:lt1>
      <a:dk2>
        <a:srgbClr val="000066"/>
      </a:dk2>
      <a:lt2>
        <a:srgbClr val="FFFFCC"/>
      </a:lt2>
      <a:accent1>
        <a:srgbClr val="00CC99"/>
      </a:accent1>
      <a:accent2>
        <a:srgbClr val="3333CC"/>
      </a:accent2>
      <a:accent3>
        <a:srgbClr val="AAAAB8"/>
      </a:accent3>
      <a:accent4>
        <a:srgbClr val="DADAAE"/>
      </a:accent4>
      <a:accent5>
        <a:srgbClr val="AAE2CA"/>
      </a:accent5>
      <a:accent6>
        <a:srgbClr val="2D2DB9"/>
      </a:accent6>
      <a:hlink>
        <a:srgbClr val="CCCCFF"/>
      </a:hlink>
      <a:folHlink>
        <a:srgbClr val="B2B2B2"/>
      </a:folHlink>
    </a:clrScheme>
    <a:fontScheme name="Mountai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Mountain 1">
        <a:dk1>
          <a:srgbClr val="000000"/>
        </a:dk1>
        <a:lt1>
          <a:srgbClr val="FFFFCC"/>
        </a:lt1>
        <a:dk2>
          <a:srgbClr val="000066"/>
        </a:dk2>
        <a:lt2>
          <a:srgbClr val="FFFFCC"/>
        </a:lt2>
        <a:accent1>
          <a:srgbClr val="00CC99"/>
        </a:accent1>
        <a:accent2>
          <a:srgbClr val="3333CC"/>
        </a:accent2>
        <a:accent3>
          <a:srgbClr val="AAAAB8"/>
        </a:accent3>
        <a:accent4>
          <a:srgbClr val="DADAAE"/>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Mountain 2">
        <a:dk1>
          <a:srgbClr val="000000"/>
        </a:dk1>
        <a:lt1>
          <a:srgbClr val="FFFFCC"/>
        </a:lt1>
        <a:dk2>
          <a:srgbClr val="000000"/>
        </a:dk2>
        <a:lt2>
          <a:srgbClr val="000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untai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Mountain 4">
        <a:dk1>
          <a:srgbClr val="000000"/>
        </a:dk1>
        <a:lt1>
          <a:srgbClr val="99FFFF"/>
        </a:lt1>
        <a:dk2>
          <a:srgbClr val="333300"/>
        </a:dk2>
        <a:lt2>
          <a:srgbClr val="99FFFF"/>
        </a:lt2>
        <a:accent1>
          <a:srgbClr val="FFCC66"/>
        </a:accent1>
        <a:accent2>
          <a:srgbClr val="0000FF"/>
        </a:accent2>
        <a:accent3>
          <a:srgbClr val="ADADAA"/>
        </a:accent3>
        <a:accent4>
          <a:srgbClr val="82DADA"/>
        </a:accent4>
        <a:accent5>
          <a:srgbClr val="FFE2B8"/>
        </a:accent5>
        <a:accent6>
          <a:srgbClr val="0000E7"/>
        </a:accent6>
        <a:hlink>
          <a:srgbClr val="CC00CC"/>
        </a:hlink>
        <a:folHlink>
          <a:srgbClr val="C0C0C0"/>
        </a:folHlink>
      </a:clrScheme>
      <a:clrMap bg1="dk2" tx1="lt1" bg2="dk1" tx2="lt2" accent1="accent1" accent2="accent2" accent3="accent3" accent4="accent4" accent5="accent5" accent6="accent6" hlink="hlink" folHlink="folHlink"/>
    </a:extraClrScheme>
    <a:extraClrScheme>
      <a:clrScheme name="Mountain 5">
        <a:dk1>
          <a:srgbClr val="868686"/>
        </a:dk1>
        <a:lt1>
          <a:srgbClr val="FFFF99"/>
        </a:lt1>
        <a:dk2>
          <a:srgbClr val="993300"/>
        </a:dk2>
        <a:lt2>
          <a:srgbClr val="99FFFF"/>
        </a:lt2>
        <a:accent1>
          <a:srgbClr val="CBCBCB"/>
        </a:accent1>
        <a:accent2>
          <a:srgbClr val="0066FF"/>
        </a:accent2>
        <a:accent3>
          <a:srgbClr val="CAADAA"/>
        </a:accent3>
        <a:accent4>
          <a:srgbClr val="DADA82"/>
        </a:accent4>
        <a:accent5>
          <a:srgbClr val="E2E2E2"/>
        </a:accent5>
        <a:accent6>
          <a:srgbClr val="005CE7"/>
        </a:accent6>
        <a:hlink>
          <a:srgbClr val="FF0033"/>
        </a:hlink>
        <a:folHlink>
          <a:srgbClr val="00990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6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5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Designs\Fireball.pot</Template>
  <TotalTime>7321</TotalTime>
  <Words>6160</Words>
  <Application>Microsoft Macintosh PowerPoint</Application>
  <PresentationFormat>On-screen Show (4:3)</PresentationFormat>
  <Paragraphs>1481</Paragraphs>
  <Slides>56</Slides>
  <Notes>45</Notes>
  <HiddenSlides>0</HiddenSlides>
  <MMClips>0</MMClips>
  <ScaleCrop>false</ScaleCrop>
  <HeadingPairs>
    <vt:vector size="6" baseType="variant">
      <vt:variant>
        <vt:lpstr>Fonts Used</vt:lpstr>
      </vt:variant>
      <vt:variant>
        <vt:i4>11</vt:i4>
      </vt:variant>
      <vt:variant>
        <vt:lpstr>Theme</vt:lpstr>
      </vt:variant>
      <vt:variant>
        <vt:i4>32</vt:i4>
      </vt:variant>
      <vt:variant>
        <vt:lpstr>Slide Titles</vt:lpstr>
      </vt:variant>
      <vt:variant>
        <vt:i4>56</vt:i4>
      </vt:variant>
    </vt:vector>
  </HeadingPairs>
  <TitlesOfParts>
    <vt:vector size="99" baseType="lpstr">
      <vt:lpstr>MS Gothic</vt:lpstr>
      <vt:lpstr>ＭＳ Ｐゴシック</vt:lpstr>
      <vt:lpstr>Times</vt:lpstr>
      <vt:lpstr>Arial</vt:lpstr>
      <vt:lpstr>Arial Narrow</vt:lpstr>
      <vt:lpstr>Calibri</vt:lpstr>
      <vt:lpstr>Comic Sans MS</vt:lpstr>
      <vt:lpstr>Helvetica</vt:lpstr>
      <vt:lpstr>Tahoma</vt:lpstr>
      <vt:lpstr>Times New Roman</vt:lpstr>
      <vt:lpstr>Wingdings</vt:lpstr>
      <vt:lpstr>Fireball</vt:lpstr>
      <vt:lpstr>1_Default Design</vt:lpstr>
      <vt:lpstr>4_Fireball</vt:lpstr>
      <vt:lpstr>3_Orbit</vt:lpstr>
      <vt:lpstr>4_Blank Presentation</vt:lpstr>
      <vt:lpstr>5_Blank Presentation</vt:lpstr>
      <vt:lpstr>4_Orbit</vt:lpstr>
      <vt:lpstr>5_Orbit</vt:lpstr>
      <vt:lpstr>6_Fireball</vt:lpstr>
      <vt:lpstr>2_Blank Presentation</vt:lpstr>
      <vt:lpstr>3_Soaring</vt:lpstr>
      <vt:lpstr>3_Default Design</vt:lpstr>
      <vt:lpstr>4_Default Design</vt:lpstr>
      <vt:lpstr>4_Soaring</vt:lpstr>
      <vt:lpstr>Ribbons</vt:lpstr>
      <vt:lpstr>7_Fireball</vt:lpstr>
      <vt:lpstr>2_Fireball</vt:lpstr>
      <vt:lpstr>1_Blank Presentation</vt:lpstr>
      <vt:lpstr>1_Portfolio</vt:lpstr>
      <vt:lpstr>1_Blends</vt:lpstr>
      <vt:lpstr>Default Design</vt:lpstr>
      <vt:lpstr>1_Blue Diagonal</vt:lpstr>
      <vt:lpstr>6_Orbit</vt:lpstr>
      <vt:lpstr>3_Balance</vt:lpstr>
      <vt:lpstr>5_Default Design</vt:lpstr>
      <vt:lpstr>15_Default Design</vt:lpstr>
      <vt:lpstr>8_Fireball</vt:lpstr>
      <vt:lpstr>1_Fireball</vt:lpstr>
      <vt:lpstr>1_Slit</vt:lpstr>
      <vt:lpstr>2_Mountain</vt:lpstr>
      <vt:lpstr>6_Default Design</vt:lpstr>
      <vt:lpstr>5_Fireball</vt:lpstr>
      <vt:lpstr>التسلسل الزمني للعهد الجديد</vt:lpstr>
      <vt:lpstr>الأناجيل</vt:lpstr>
      <vt:lpstr>الأناجيل  الإزائية</vt:lpstr>
      <vt:lpstr>التشابهات الإزائية</vt:lpstr>
      <vt:lpstr>الكلمة غريبة الصوت</vt:lpstr>
      <vt:lpstr>تأطير الأناجيل</vt:lpstr>
      <vt:lpstr>جمهور الأناجيل</vt:lpstr>
      <vt:lpstr>يصور يسوع كأنه</vt:lpstr>
      <vt:lpstr>يصور يسوع كأنه</vt:lpstr>
      <vt:lpstr>الإزائية (النظر معاً)</vt:lpstr>
      <vt:lpstr>التداخل بين الأناجيل</vt:lpstr>
      <vt:lpstr>مشكلة الإزائية</vt:lpstr>
      <vt:lpstr>مخطط أولوية ماركان</vt:lpstr>
      <vt:lpstr>تأريخ الأناجيل الإزائية</vt:lpstr>
      <vt:lpstr>حلول المشكلة الإزائية</vt:lpstr>
      <vt:lpstr>حلول المشكلة الإزائية</vt:lpstr>
      <vt:lpstr>فرضية المصدرين</vt:lpstr>
      <vt:lpstr>فرضية المصادر الأربعة</vt:lpstr>
      <vt:lpstr>متى أعتقد أنها كتبت</vt:lpstr>
      <vt:lpstr>اقتراحات تأريخ إنجيل يوحنا</vt:lpstr>
      <vt:lpstr>صمد الهيكل حتى 70 م</vt:lpstr>
      <vt:lpstr>قلعة أنطونيا</vt:lpstr>
      <vt:lpstr>مهاجمة الهيكل</vt:lpstr>
      <vt:lpstr>بركة إسرائيل</vt:lpstr>
      <vt:lpstr>بركة بيت حسدا</vt:lpstr>
      <vt:lpstr>بركة بيت حسدا</vt:lpstr>
      <vt:lpstr>حطام بركة بيت حسدا</vt:lpstr>
      <vt:lpstr>مقارنة الأناجيل الأربعة</vt:lpstr>
      <vt:lpstr>مقارنة الأناجيل الأربعة</vt:lpstr>
      <vt:lpstr>مقارنة الأناجيل الأربعة</vt:lpstr>
      <vt:lpstr>How Well Do You Know the Life of Christ?</vt:lpstr>
      <vt:lpstr>AN ALPHABETIZED LIFE OF JESUS </vt:lpstr>
      <vt:lpstr>الفترات العظيمة في حياة المسيح</vt:lpstr>
      <vt:lpstr>ومع ذلك يجب علينا أيضًا النظر في هذا العمل النهائي</vt:lpstr>
      <vt:lpstr>تحديد تاريخ ميلاد المسيح</vt:lpstr>
      <vt:lpstr>تاريخ بداية خدمة المسيح</vt:lpstr>
      <vt:lpstr>مدة خدمة المسيح</vt:lpstr>
      <vt:lpstr>التسلسل الزمني ليسوع و الأعمال</vt:lpstr>
      <vt:lpstr>عمر يسوع عندما بدأ خدمته</vt:lpstr>
      <vt:lpstr>عطلة نهاية أسبوع نبويَّة</vt:lpstr>
      <vt:lpstr>أمثال         المسيح</vt:lpstr>
      <vt:lpstr>معجزات   يسوع</vt:lpstr>
      <vt:lpstr>أسبوع الآلام</vt:lpstr>
      <vt:lpstr>محاكمات اليهود ليسوع</vt:lpstr>
      <vt:lpstr>محاكمات الرومان ليسوع</vt:lpstr>
      <vt:lpstr>  نظرة عامة على العهد الجديد  (الكلمات المفتاحية للرسائل البولسية)</vt:lpstr>
      <vt:lpstr>نظرة عامة على العهد الجديد (رسائل بولس)</vt:lpstr>
      <vt:lpstr>نظرة عامة على العهد الجديد</vt:lpstr>
      <vt:lpstr>الكلمات المفتاحية لأسفار العهد الجديد</vt:lpstr>
      <vt:lpstr>الكلمات المفتاحية لأسفار العهد الجديد</vt:lpstr>
      <vt:lpstr>الكلمات المفتاحية لأسفار العهد الجديد</vt:lpstr>
      <vt:lpstr>التقويمات اليهودية</vt:lpstr>
      <vt:lpstr>التقويم العبري</vt:lpstr>
      <vt:lpstr>Hebrew Calendars</vt:lpstr>
      <vt:lpstr>    مسح العهد الجديدat BibleStudyDownloads.org</vt:lpstr>
      <vt:lpstr>Black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Yeong</dc:creator>
  <cp:lastModifiedBy>Rick Griffith</cp:lastModifiedBy>
  <cp:revision>109</cp:revision>
  <cp:lastPrinted>2010-04-30T03:58:13Z</cp:lastPrinted>
  <dcterms:created xsi:type="dcterms:W3CDTF">2002-12-24T14:19:06Z</dcterms:created>
  <dcterms:modified xsi:type="dcterms:W3CDTF">2024-01-06T13:42:07Z</dcterms:modified>
</cp:coreProperties>
</file>